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9"/>
  </p:notesMasterIdLst>
  <p:handoutMasterIdLst>
    <p:handoutMasterId r:id="rId80"/>
  </p:handoutMasterIdLst>
  <p:sldIdLst>
    <p:sldId id="256" r:id="rId6"/>
    <p:sldId id="289" r:id="rId7"/>
    <p:sldId id="293" r:id="rId8"/>
    <p:sldId id="1682" r:id="rId9"/>
    <p:sldId id="1689" r:id="rId10"/>
    <p:sldId id="1690" r:id="rId11"/>
    <p:sldId id="1691" r:id="rId12"/>
    <p:sldId id="1693" r:id="rId13"/>
    <p:sldId id="1696" r:id="rId14"/>
    <p:sldId id="1697" r:id="rId15"/>
    <p:sldId id="1699" r:id="rId16"/>
    <p:sldId id="1694" r:id="rId17"/>
    <p:sldId id="1698" r:id="rId18"/>
    <p:sldId id="1683" r:id="rId19"/>
    <p:sldId id="296" r:id="rId20"/>
    <p:sldId id="297" r:id="rId21"/>
    <p:sldId id="298" r:id="rId22"/>
    <p:sldId id="1686" r:id="rId23"/>
    <p:sldId id="286" r:id="rId24"/>
    <p:sldId id="310" r:id="rId25"/>
    <p:sldId id="290" r:id="rId26"/>
    <p:sldId id="275" r:id="rId27"/>
    <p:sldId id="311" r:id="rId28"/>
    <p:sldId id="291" r:id="rId29"/>
    <p:sldId id="313" r:id="rId30"/>
    <p:sldId id="1687" r:id="rId31"/>
    <p:sldId id="315" r:id="rId32"/>
    <p:sldId id="257" r:id="rId33"/>
    <p:sldId id="258" r:id="rId34"/>
    <p:sldId id="340" r:id="rId35"/>
    <p:sldId id="342" r:id="rId36"/>
    <p:sldId id="341" r:id="rId37"/>
    <p:sldId id="259" r:id="rId38"/>
    <p:sldId id="260" r:id="rId39"/>
    <p:sldId id="264" r:id="rId40"/>
    <p:sldId id="265" r:id="rId41"/>
    <p:sldId id="270" r:id="rId42"/>
    <p:sldId id="273" r:id="rId43"/>
    <p:sldId id="287" r:id="rId44"/>
    <p:sldId id="323" r:id="rId45"/>
    <p:sldId id="281" r:id="rId46"/>
    <p:sldId id="272" r:id="rId47"/>
    <p:sldId id="261" r:id="rId48"/>
    <p:sldId id="324" r:id="rId49"/>
    <p:sldId id="292" r:id="rId50"/>
    <p:sldId id="308" r:id="rId51"/>
    <p:sldId id="325" r:id="rId52"/>
    <p:sldId id="312" r:id="rId53"/>
    <p:sldId id="326" r:id="rId54"/>
    <p:sldId id="327" r:id="rId55"/>
    <p:sldId id="314" r:id="rId56"/>
    <p:sldId id="316" r:id="rId57"/>
    <p:sldId id="320" r:id="rId58"/>
    <p:sldId id="343" r:id="rId59"/>
    <p:sldId id="328" r:id="rId60"/>
    <p:sldId id="317" r:id="rId61"/>
    <p:sldId id="321" r:id="rId62"/>
    <p:sldId id="331" r:id="rId63"/>
    <p:sldId id="318" r:id="rId64"/>
    <p:sldId id="322" r:id="rId65"/>
    <p:sldId id="329" r:id="rId66"/>
    <p:sldId id="288" r:id="rId67"/>
    <p:sldId id="330" r:id="rId68"/>
    <p:sldId id="332" r:id="rId69"/>
    <p:sldId id="267" r:id="rId70"/>
    <p:sldId id="333" r:id="rId71"/>
    <p:sldId id="336" r:id="rId72"/>
    <p:sldId id="334" r:id="rId73"/>
    <p:sldId id="299" r:id="rId74"/>
    <p:sldId id="337" r:id="rId75"/>
    <p:sldId id="1688" r:id="rId76"/>
    <p:sldId id="278" r:id="rId77"/>
    <p:sldId id="1695" r:id="rId78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E51507-1655-4530-B386-ABECBF6E0236}" v="16" dt="2025-09-23T10:05:09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3"/>
    <p:restoredTop sz="94658"/>
  </p:normalViewPr>
  <p:slideViewPr>
    <p:cSldViewPr>
      <p:cViewPr>
        <p:scale>
          <a:sx n="60" d="100"/>
          <a:sy n="60" d="100"/>
        </p:scale>
        <p:origin x="1074" y="52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0A8AE2C6-AF58-493E-9E4E-D756D1BFA0F2}"/>
    <pc:docChg chg="undo custSel addSld modSld">
      <pc:chgData name="Andrea Vandin" userId="a434106a-4c3d-40a3-9adb-661b1e7b96ad" providerId="ADAL" clId="{0A8AE2C6-AF58-493E-9E4E-D756D1BFA0F2}" dt="2025-09-23T10:05:51.884" v="323" actId="729"/>
      <pc:docMkLst>
        <pc:docMk/>
      </pc:docMkLst>
      <pc:sldChg chg="modSp mod modShow">
        <pc:chgData name="Andrea Vandin" userId="a434106a-4c3d-40a3-9adb-661b1e7b96ad" providerId="ADAL" clId="{0A8AE2C6-AF58-493E-9E4E-D756D1BFA0F2}" dt="2025-09-23T10:05:51.884" v="323" actId="729"/>
        <pc:sldMkLst>
          <pc:docMk/>
          <pc:sldMk cId="2639115566" sldId="1691"/>
        </pc:sldMkLst>
        <pc:spChg chg="mod">
          <ac:chgData name="Andrea Vandin" userId="a434106a-4c3d-40a3-9adb-661b1e7b96ad" providerId="ADAL" clId="{0A8AE2C6-AF58-493E-9E4E-D756D1BFA0F2}" dt="2025-09-23T09:12:08.217" v="0" actId="404"/>
          <ac:spMkLst>
            <pc:docMk/>
            <pc:sldMk cId="2639115566" sldId="1691"/>
            <ac:spMk id="9" creationId="{9DD5E1FB-C592-9A44-8CD1-EE41E1194AA4}"/>
          </ac:spMkLst>
        </pc:spChg>
      </pc:sldChg>
      <pc:sldChg chg="modSp mod">
        <pc:chgData name="Andrea Vandin" userId="a434106a-4c3d-40a3-9adb-661b1e7b96ad" providerId="ADAL" clId="{0A8AE2C6-AF58-493E-9E4E-D756D1BFA0F2}" dt="2025-09-23T09:12:14.415" v="1" actId="404"/>
        <pc:sldMkLst>
          <pc:docMk/>
          <pc:sldMk cId="3485729489" sldId="1693"/>
        </pc:sldMkLst>
        <pc:spChg chg="mod">
          <ac:chgData name="Andrea Vandin" userId="a434106a-4c3d-40a3-9adb-661b1e7b96ad" providerId="ADAL" clId="{0A8AE2C6-AF58-493E-9E4E-D756D1BFA0F2}" dt="2025-09-23T09:12:14.415" v="1" actId="404"/>
          <ac:spMkLst>
            <pc:docMk/>
            <pc:sldMk cId="3485729489" sldId="1693"/>
            <ac:spMk id="16" creationId="{09225734-B5FF-8B4A-B29D-7C0F2ECFDB89}"/>
          </ac:spMkLst>
        </pc:spChg>
      </pc:sldChg>
      <pc:sldChg chg="addSp delSp modSp mod">
        <pc:chgData name="Andrea Vandin" userId="a434106a-4c3d-40a3-9adb-661b1e7b96ad" providerId="ADAL" clId="{0A8AE2C6-AF58-493E-9E4E-D756D1BFA0F2}" dt="2025-09-23T09:19:11.111" v="103" actId="1076"/>
        <pc:sldMkLst>
          <pc:docMk/>
          <pc:sldMk cId="1189015072" sldId="1694"/>
        </pc:sldMkLst>
        <pc:spChg chg="del">
          <ac:chgData name="Andrea Vandin" userId="a434106a-4c3d-40a3-9adb-661b1e7b96ad" providerId="ADAL" clId="{0A8AE2C6-AF58-493E-9E4E-D756D1BFA0F2}" dt="2025-09-23T09:17:16.816" v="77" actId="478"/>
          <ac:spMkLst>
            <pc:docMk/>
            <pc:sldMk cId="1189015072" sldId="1694"/>
            <ac:spMk id="2" creationId="{D22CF6BA-FF85-6285-4971-5E55581A5847}"/>
          </ac:spMkLst>
        </pc:spChg>
        <pc:spChg chg="del">
          <ac:chgData name="Andrea Vandin" userId="a434106a-4c3d-40a3-9adb-661b1e7b96ad" providerId="ADAL" clId="{0A8AE2C6-AF58-493E-9E4E-D756D1BFA0F2}" dt="2025-09-23T09:12:44.258" v="4" actId="478"/>
          <ac:spMkLst>
            <pc:docMk/>
            <pc:sldMk cId="1189015072" sldId="1694"/>
            <ac:spMk id="3" creationId="{1AAEF03B-978F-F9A4-04DD-092BF62980B8}"/>
          </ac:spMkLst>
        </pc:spChg>
        <pc:spChg chg="mod">
          <ac:chgData name="Andrea Vandin" userId="a434106a-4c3d-40a3-9adb-661b1e7b96ad" providerId="ADAL" clId="{0A8AE2C6-AF58-493E-9E4E-D756D1BFA0F2}" dt="2025-09-23T09:12:51.028" v="5" actId="404"/>
          <ac:spMkLst>
            <pc:docMk/>
            <pc:sldMk cId="1189015072" sldId="1694"/>
            <ac:spMk id="15" creationId="{D6EE599E-81BF-B048-84F6-C2B2E06C69FE}"/>
          </ac:spMkLst>
        </pc:spChg>
        <pc:picChg chg="del">
          <ac:chgData name="Andrea Vandin" userId="a434106a-4c3d-40a3-9adb-661b1e7b96ad" providerId="ADAL" clId="{0A8AE2C6-AF58-493E-9E4E-D756D1BFA0F2}" dt="2025-09-23T09:19:02.747" v="79" actId="478"/>
          <ac:picMkLst>
            <pc:docMk/>
            <pc:sldMk cId="1189015072" sldId="1694"/>
            <ac:picMk id="4" creationId="{B949B97D-4FCA-9240-9A7B-0B7F1E8C090C}"/>
          </ac:picMkLst>
        </pc:picChg>
        <pc:picChg chg="add mod">
          <ac:chgData name="Andrea Vandin" userId="a434106a-4c3d-40a3-9adb-661b1e7b96ad" providerId="ADAL" clId="{0A8AE2C6-AF58-493E-9E4E-D756D1BFA0F2}" dt="2025-09-23T09:19:11.111" v="103" actId="1076"/>
          <ac:picMkLst>
            <pc:docMk/>
            <pc:sldMk cId="1189015072" sldId="1694"/>
            <ac:picMk id="6" creationId="{79DAE474-11FF-8EB4-808B-F24F5EC2696E}"/>
          </ac:picMkLst>
        </pc:picChg>
      </pc:sldChg>
      <pc:sldChg chg="addSp delSp modSp mod">
        <pc:chgData name="Andrea Vandin" userId="a434106a-4c3d-40a3-9adb-661b1e7b96ad" providerId="ADAL" clId="{0A8AE2C6-AF58-493E-9E4E-D756D1BFA0F2}" dt="2025-09-23T10:05:09.652" v="322"/>
        <pc:sldMkLst>
          <pc:docMk/>
          <pc:sldMk cId="3678316844" sldId="1696"/>
        </pc:sldMkLst>
        <pc:spChg chg="del">
          <ac:chgData name="Andrea Vandin" userId="a434106a-4c3d-40a3-9adb-661b1e7b96ad" providerId="ADAL" clId="{0A8AE2C6-AF58-493E-9E4E-D756D1BFA0F2}" dt="2025-09-23T09:16:49.175" v="54" actId="478"/>
          <ac:spMkLst>
            <pc:docMk/>
            <pc:sldMk cId="3678316844" sldId="1696"/>
            <ac:spMk id="2" creationId="{516D5DF1-658C-9614-8386-55AF7BACFC7A}"/>
          </ac:spMkLst>
        </pc:spChg>
        <pc:spChg chg="add mod ord">
          <ac:chgData name="Andrea Vandin" userId="a434106a-4c3d-40a3-9adb-661b1e7b96ad" providerId="ADAL" clId="{0A8AE2C6-AF58-493E-9E4E-D756D1BFA0F2}" dt="2025-09-23T09:21:48.586" v="215" actId="1076"/>
          <ac:spMkLst>
            <pc:docMk/>
            <pc:sldMk cId="3678316844" sldId="1696"/>
            <ac:spMk id="4" creationId="{6B9BEC3F-4AD3-90B7-969B-964528AC4722}"/>
          </ac:spMkLst>
        </pc:spChg>
        <pc:spChg chg="add del mod">
          <ac:chgData name="Andrea Vandin" userId="a434106a-4c3d-40a3-9adb-661b1e7b96ad" providerId="ADAL" clId="{0A8AE2C6-AF58-493E-9E4E-D756D1BFA0F2}" dt="2025-09-23T10:05:09.114" v="321" actId="478"/>
          <ac:spMkLst>
            <pc:docMk/>
            <pc:sldMk cId="3678316844" sldId="1696"/>
            <ac:spMk id="6" creationId="{0E84ABE3-C325-09DB-CD2F-CC4D0261B094}"/>
          </ac:spMkLst>
        </pc:spChg>
        <pc:spChg chg="add mod">
          <ac:chgData name="Andrea Vandin" userId="a434106a-4c3d-40a3-9adb-661b1e7b96ad" providerId="ADAL" clId="{0A8AE2C6-AF58-493E-9E4E-D756D1BFA0F2}" dt="2025-09-23T10:05:09.652" v="322"/>
          <ac:spMkLst>
            <pc:docMk/>
            <pc:sldMk cId="3678316844" sldId="1696"/>
            <ac:spMk id="11" creationId="{960EFE26-7A1E-79DC-D9E8-7F7369EDEF81}"/>
          </ac:spMkLst>
        </pc:spChg>
        <pc:spChg chg="mod">
          <ac:chgData name="Andrea Vandin" userId="a434106a-4c3d-40a3-9adb-661b1e7b96ad" providerId="ADAL" clId="{0A8AE2C6-AF58-493E-9E4E-D756D1BFA0F2}" dt="2025-09-23T09:12:23.508" v="2" actId="404"/>
          <ac:spMkLst>
            <pc:docMk/>
            <pc:sldMk cId="3678316844" sldId="1696"/>
            <ac:spMk id="16" creationId="{09225734-B5FF-8B4A-B29D-7C0F2ECFDB89}"/>
          </ac:spMkLst>
        </pc:spChg>
        <pc:picChg chg="add del mod">
          <ac:chgData name="Andrea Vandin" userId="a434106a-4c3d-40a3-9adb-661b1e7b96ad" providerId="ADAL" clId="{0A8AE2C6-AF58-493E-9E4E-D756D1BFA0F2}" dt="2025-09-23T09:21:49.902" v="219" actId="478"/>
          <ac:picMkLst>
            <pc:docMk/>
            <pc:sldMk cId="3678316844" sldId="1696"/>
            <ac:picMk id="3" creationId="{773D7346-6290-AF97-A3C6-5589EF8D60C2}"/>
          </ac:picMkLst>
        </pc:picChg>
        <pc:picChg chg="mod">
          <ac:chgData name="Andrea Vandin" userId="a434106a-4c3d-40a3-9adb-661b1e7b96ad" providerId="ADAL" clId="{0A8AE2C6-AF58-493E-9E4E-D756D1BFA0F2}" dt="2025-09-23T09:17:09.757" v="76" actId="1035"/>
          <ac:picMkLst>
            <pc:docMk/>
            <pc:sldMk cId="3678316844" sldId="1696"/>
            <ac:picMk id="5" creationId="{5ADA6FD6-216B-D6BC-8136-024EE90D023D}"/>
          </ac:picMkLst>
        </pc:picChg>
        <pc:picChg chg="add del mod">
          <ac:chgData name="Andrea Vandin" userId="a434106a-4c3d-40a3-9adb-661b1e7b96ad" providerId="ADAL" clId="{0A8AE2C6-AF58-493E-9E4E-D756D1BFA0F2}" dt="2025-09-23T09:21:49.523" v="218" actId="22"/>
          <ac:picMkLst>
            <pc:docMk/>
            <pc:sldMk cId="3678316844" sldId="1696"/>
            <ac:picMk id="9" creationId="{9FA6D7D2-D309-358F-E2A3-7D0CCE6656A4}"/>
          </ac:picMkLst>
        </pc:picChg>
      </pc:sldChg>
      <pc:sldChg chg="addSp modSp mod">
        <pc:chgData name="Andrea Vandin" userId="a434106a-4c3d-40a3-9adb-661b1e7b96ad" providerId="ADAL" clId="{0A8AE2C6-AF58-493E-9E4E-D756D1BFA0F2}" dt="2025-09-23T10:04:54.896" v="320" actId="1035"/>
        <pc:sldMkLst>
          <pc:docMk/>
          <pc:sldMk cId="3617264431" sldId="1697"/>
        </pc:sldMkLst>
        <pc:spChg chg="mod">
          <ac:chgData name="Andrea Vandin" userId="a434106a-4c3d-40a3-9adb-661b1e7b96ad" providerId="ADAL" clId="{0A8AE2C6-AF58-493E-9E4E-D756D1BFA0F2}" dt="2025-09-23T10:04:54.896" v="320" actId="1035"/>
          <ac:spMkLst>
            <pc:docMk/>
            <pc:sldMk cId="3617264431" sldId="1697"/>
            <ac:spMk id="2" creationId="{516D5DF1-658C-9614-8386-55AF7BACFC7A}"/>
          </ac:spMkLst>
        </pc:spChg>
        <pc:spChg chg="add mod">
          <ac:chgData name="Andrea Vandin" userId="a434106a-4c3d-40a3-9adb-661b1e7b96ad" providerId="ADAL" clId="{0A8AE2C6-AF58-493E-9E4E-D756D1BFA0F2}" dt="2025-09-23T09:16:31.763" v="53" actId="207"/>
          <ac:spMkLst>
            <pc:docMk/>
            <pc:sldMk cId="3617264431" sldId="1697"/>
            <ac:spMk id="6" creationId="{9D472D57-56C4-36B9-A6C3-C500F1534B56}"/>
          </ac:spMkLst>
        </pc:spChg>
        <pc:spChg chg="mod">
          <ac:chgData name="Andrea Vandin" userId="a434106a-4c3d-40a3-9adb-661b1e7b96ad" providerId="ADAL" clId="{0A8AE2C6-AF58-493E-9E4E-D756D1BFA0F2}" dt="2025-09-23T09:12:28.436" v="3" actId="404"/>
          <ac:spMkLst>
            <pc:docMk/>
            <pc:sldMk cId="3617264431" sldId="1697"/>
            <ac:spMk id="16" creationId="{09225734-B5FF-8B4A-B29D-7C0F2ECFDB89}"/>
          </ac:spMkLst>
        </pc:spChg>
        <pc:picChg chg="add mod">
          <ac:chgData name="Andrea Vandin" userId="a434106a-4c3d-40a3-9adb-661b1e7b96ad" providerId="ADAL" clId="{0A8AE2C6-AF58-493E-9E4E-D756D1BFA0F2}" dt="2025-09-23T09:15:15.211" v="44" actId="1076"/>
          <ac:picMkLst>
            <pc:docMk/>
            <pc:sldMk cId="3617264431" sldId="1697"/>
            <ac:picMk id="4" creationId="{6C494997-1CDA-34F5-1784-85244D65434C}"/>
          </ac:picMkLst>
        </pc:picChg>
        <pc:picChg chg="mod">
          <ac:chgData name="Andrea Vandin" userId="a434106a-4c3d-40a3-9adb-661b1e7b96ad" providerId="ADAL" clId="{0A8AE2C6-AF58-493E-9E4E-D756D1BFA0F2}" dt="2025-09-23T09:15:08.344" v="42" actId="1036"/>
          <ac:picMkLst>
            <pc:docMk/>
            <pc:sldMk cId="3617264431" sldId="1697"/>
            <ac:picMk id="5" creationId="{5ADA6FD6-216B-D6BC-8136-024EE90D023D}"/>
          </ac:picMkLst>
        </pc:picChg>
      </pc:sldChg>
      <pc:sldChg chg="modSp mod">
        <pc:chgData name="Andrea Vandin" userId="a434106a-4c3d-40a3-9adb-661b1e7b96ad" providerId="ADAL" clId="{0A8AE2C6-AF58-493E-9E4E-D756D1BFA0F2}" dt="2025-09-23T09:17:23.042" v="78" actId="404"/>
        <pc:sldMkLst>
          <pc:docMk/>
          <pc:sldMk cId="4147467533" sldId="1698"/>
        </pc:sldMkLst>
        <pc:spChg chg="mod">
          <ac:chgData name="Andrea Vandin" userId="a434106a-4c3d-40a3-9adb-661b1e7b96ad" providerId="ADAL" clId="{0A8AE2C6-AF58-493E-9E4E-D756D1BFA0F2}" dt="2025-09-23T09:17:23.042" v="78" actId="404"/>
          <ac:spMkLst>
            <pc:docMk/>
            <pc:sldMk cId="4147467533" sldId="1698"/>
            <ac:spMk id="15" creationId="{D6EE599E-81BF-B048-84F6-C2B2E06C69FE}"/>
          </ac:spMkLst>
        </pc:spChg>
      </pc:sldChg>
      <pc:sldChg chg="addSp delSp modSp add mod">
        <pc:chgData name="Andrea Vandin" userId="a434106a-4c3d-40a3-9adb-661b1e7b96ad" providerId="ADAL" clId="{0A8AE2C6-AF58-493E-9E4E-D756D1BFA0F2}" dt="2025-09-23T10:04:00.893" v="319" actId="1035"/>
        <pc:sldMkLst>
          <pc:docMk/>
          <pc:sldMk cId="804749343" sldId="1699"/>
        </pc:sldMkLst>
        <pc:spChg chg="mod ord">
          <ac:chgData name="Andrea Vandin" userId="a434106a-4c3d-40a3-9adb-661b1e7b96ad" providerId="ADAL" clId="{0A8AE2C6-AF58-493E-9E4E-D756D1BFA0F2}" dt="2025-09-23T10:03:35.382" v="315" actId="166"/>
          <ac:spMkLst>
            <pc:docMk/>
            <pc:sldMk cId="804749343" sldId="1699"/>
            <ac:spMk id="2" creationId="{9DE9C2E6-27CA-BF99-4B78-460BBA9D4DE2}"/>
          </ac:spMkLst>
        </pc:spChg>
        <pc:spChg chg="del">
          <ac:chgData name="Andrea Vandin" userId="a434106a-4c3d-40a3-9adb-661b1e7b96ad" providerId="ADAL" clId="{0A8AE2C6-AF58-493E-9E4E-D756D1BFA0F2}" dt="2025-09-23T09:22:11.754" v="257" actId="478"/>
          <ac:spMkLst>
            <pc:docMk/>
            <pc:sldMk cId="804749343" sldId="1699"/>
            <ac:spMk id="6" creationId="{D6B6B7E9-C09E-E515-6DD6-B6A6C1A1F87E}"/>
          </ac:spMkLst>
        </pc:spChg>
        <pc:spChg chg="add mod">
          <ac:chgData name="Andrea Vandin" userId="a434106a-4c3d-40a3-9adb-661b1e7b96ad" providerId="ADAL" clId="{0A8AE2C6-AF58-493E-9E4E-D756D1BFA0F2}" dt="2025-09-23T10:04:00.893" v="319" actId="1035"/>
          <ac:spMkLst>
            <pc:docMk/>
            <pc:sldMk cId="804749343" sldId="1699"/>
            <ac:spMk id="7" creationId="{5F43BEAE-429D-1A65-00FB-C5B04AFFE9FB}"/>
          </ac:spMkLst>
        </pc:spChg>
        <pc:spChg chg="add mod">
          <ac:chgData name="Andrea Vandin" userId="a434106a-4c3d-40a3-9adb-661b1e7b96ad" providerId="ADAL" clId="{0A8AE2C6-AF58-493E-9E4E-D756D1BFA0F2}" dt="2025-09-23T10:03:58.357" v="318" actId="1035"/>
          <ac:spMkLst>
            <pc:docMk/>
            <pc:sldMk cId="804749343" sldId="1699"/>
            <ac:spMk id="12" creationId="{DFE586FA-117B-6067-3208-F7E5CB432E80}"/>
          </ac:spMkLst>
        </pc:spChg>
        <pc:spChg chg="mod">
          <ac:chgData name="Andrea Vandin" userId="a434106a-4c3d-40a3-9adb-661b1e7b96ad" providerId="ADAL" clId="{0A8AE2C6-AF58-493E-9E4E-D756D1BFA0F2}" dt="2025-09-23T09:53:26.569" v="299" actId="1035"/>
          <ac:spMkLst>
            <pc:docMk/>
            <pc:sldMk cId="804749343" sldId="1699"/>
            <ac:spMk id="13" creationId="{AD54CE91-711D-3692-0332-91904C17A858}"/>
          </ac:spMkLst>
        </pc:spChg>
        <pc:spChg chg="mod">
          <ac:chgData name="Andrea Vandin" userId="a434106a-4c3d-40a3-9adb-661b1e7b96ad" providerId="ADAL" clId="{0A8AE2C6-AF58-493E-9E4E-D756D1BFA0F2}" dt="2025-09-23T09:53:20.383" v="289" actId="1035"/>
          <ac:spMkLst>
            <pc:docMk/>
            <pc:sldMk cId="804749343" sldId="1699"/>
            <ac:spMk id="16" creationId="{5E1E2718-6304-1307-6D38-10B78B1FD346}"/>
          </ac:spMkLst>
        </pc:spChg>
        <pc:spChg chg="mod">
          <ac:chgData name="Andrea Vandin" userId="a434106a-4c3d-40a3-9adb-661b1e7b96ad" providerId="ADAL" clId="{0A8AE2C6-AF58-493E-9E4E-D756D1BFA0F2}" dt="2025-09-23T09:53:26.569" v="299" actId="1035"/>
          <ac:spMkLst>
            <pc:docMk/>
            <pc:sldMk cId="804749343" sldId="1699"/>
            <ac:spMk id="19" creationId="{439856EC-026E-E8E4-9EAD-C830BE12A35F}"/>
          </ac:spMkLst>
        </pc:spChg>
        <pc:picChg chg="add mod">
          <ac:chgData name="Andrea Vandin" userId="a434106a-4c3d-40a3-9adb-661b1e7b96ad" providerId="ADAL" clId="{0A8AE2C6-AF58-493E-9E4E-D756D1BFA0F2}" dt="2025-09-23T09:53:33.800" v="304" actId="1035"/>
          <ac:picMkLst>
            <pc:docMk/>
            <pc:sldMk cId="804749343" sldId="1699"/>
            <ac:picMk id="3" creationId="{C8E8F019-3542-D1DD-0819-111B625A7424}"/>
          </ac:picMkLst>
        </pc:picChg>
        <pc:picChg chg="del">
          <ac:chgData name="Andrea Vandin" userId="a434106a-4c3d-40a3-9adb-661b1e7b96ad" providerId="ADAL" clId="{0A8AE2C6-AF58-493E-9E4E-D756D1BFA0F2}" dt="2025-09-23T09:22:10.185" v="256" actId="478"/>
          <ac:picMkLst>
            <pc:docMk/>
            <pc:sldMk cId="804749343" sldId="1699"/>
            <ac:picMk id="4" creationId="{DFDDBECE-B90F-6418-F479-9B41F9C4455D}"/>
          </ac:picMkLst>
        </pc:picChg>
        <pc:picChg chg="del">
          <ac:chgData name="Andrea Vandin" userId="a434106a-4c3d-40a3-9adb-661b1e7b96ad" providerId="ADAL" clId="{0A8AE2C6-AF58-493E-9E4E-D756D1BFA0F2}" dt="2025-09-23T09:19:26.285" v="105" actId="478"/>
          <ac:picMkLst>
            <pc:docMk/>
            <pc:sldMk cId="804749343" sldId="1699"/>
            <ac:picMk id="5" creationId="{99F149A5-2095-822E-C757-1BB4EFC151BD}"/>
          </ac:picMkLst>
        </pc:picChg>
        <pc:picChg chg="add mod">
          <ac:chgData name="Andrea Vandin" userId="a434106a-4c3d-40a3-9adb-661b1e7b96ad" providerId="ADAL" clId="{0A8AE2C6-AF58-493E-9E4E-D756D1BFA0F2}" dt="2025-09-23T09:53:33.800" v="304" actId="1035"/>
          <ac:picMkLst>
            <pc:docMk/>
            <pc:sldMk cId="804749343" sldId="1699"/>
            <ac:picMk id="11" creationId="{7C972727-E201-C339-D2A1-1CF9CE8A2746}"/>
          </ac:picMkLst>
        </pc:picChg>
        <pc:picChg chg="add mod">
          <ac:chgData name="Andrea Vandin" userId="a434106a-4c3d-40a3-9adb-661b1e7b96ad" providerId="ADAL" clId="{0A8AE2C6-AF58-493E-9E4E-D756D1BFA0F2}" dt="2025-09-23T10:03:27.429" v="314" actId="1038"/>
          <ac:picMkLst>
            <pc:docMk/>
            <pc:sldMk cId="804749343" sldId="1699"/>
            <ac:picMk id="15" creationId="{D38B5A97-B1C8-A91D-E0A2-CE78F4C3A73B}"/>
          </ac:picMkLst>
        </pc:picChg>
      </pc:sldChg>
    </pc:docChg>
  </pc:docChgLst>
  <pc:docChgLst>
    <pc:chgData name="Andrea Vandin" userId="a434106a-4c3d-40a3-9adb-661b1e7b96ad" providerId="ADAL" clId="{0542CA55-77DF-E246-9CB0-C849B79C74F0}"/>
    <pc:docChg chg="undo custSel addSld modSld">
      <pc:chgData name="Andrea Vandin" userId="a434106a-4c3d-40a3-9adb-661b1e7b96ad" providerId="ADAL" clId="{0542CA55-77DF-E246-9CB0-C849B79C74F0}" dt="2023-03-01T12:33:40.343" v="268" actId="20577"/>
      <pc:docMkLst>
        <pc:docMk/>
      </pc:docMkLst>
      <pc:sldChg chg="addSp modSp mod">
        <pc:chgData name="Andrea Vandin" userId="a434106a-4c3d-40a3-9adb-661b1e7b96ad" providerId="ADAL" clId="{0542CA55-77DF-E246-9CB0-C849B79C74F0}" dt="2023-02-27T09:32:45.010" v="218" actId="1037"/>
        <pc:sldMkLst>
          <pc:docMk/>
          <pc:sldMk cId="1189015072" sldId="1694"/>
        </pc:sldMkLst>
      </pc:sldChg>
      <pc:sldChg chg="modSp mod">
        <pc:chgData name="Andrea Vandin" userId="a434106a-4c3d-40a3-9adb-661b1e7b96ad" providerId="ADAL" clId="{0542CA55-77DF-E246-9CB0-C849B79C74F0}" dt="2023-03-01T12:33:40.343" v="268" actId="20577"/>
        <pc:sldMkLst>
          <pc:docMk/>
          <pc:sldMk cId="850777654" sldId="1695"/>
        </pc:sldMkLst>
      </pc:sldChg>
      <pc:sldChg chg="addSp delSp modSp add mod">
        <pc:chgData name="Andrea Vandin" userId="a434106a-4c3d-40a3-9adb-661b1e7b96ad" providerId="ADAL" clId="{0542CA55-77DF-E246-9CB0-C849B79C74F0}" dt="2023-02-27T09:30:34.449" v="181" actId="1076"/>
        <pc:sldMkLst>
          <pc:docMk/>
          <pc:sldMk cId="3678316844" sldId="1696"/>
        </pc:sldMkLst>
      </pc:sldChg>
      <pc:sldChg chg="modSp add mod">
        <pc:chgData name="Andrea Vandin" userId="a434106a-4c3d-40a3-9adb-661b1e7b96ad" providerId="ADAL" clId="{0542CA55-77DF-E246-9CB0-C849B79C74F0}" dt="2023-02-27T09:31:57.917" v="198" actId="1035"/>
        <pc:sldMkLst>
          <pc:docMk/>
          <pc:sldMk cId="3617264431" sldId="1697"/>
        </pc:sldMkLst>
      </pc:sldChg>
      <pc:sldChg chg="addSp delSp modSp add mod">
        <pc:chgData name="Andrea Vandin" userId="a434106a-4c3d-40a3-9adb-661b1e7b96ad" providerId="ADAL" clId="{0542CA55-77DF-E246-9CB0-C849B79C74F0}" dt="2023-02-27T09:38:30.485" v="263" actId="1036"/>
        <pc:sldMkLst>
          <pc:docMk/>
          <pc:sldMk cId="4147467533" sldId="1698"/>
        </pc:sldMkLst>
      </pc:sldChg>
    </pc:docChg>
  </pc:docChgLst>
  <pc:docChgLst>
    <pc:chgData name="Andrea Vandin" userId="a434106a-4c3d-40a3-9adb-661b1e7b96ad" providerId="ADAL" clId="{0CE80799-196E-3647-972A-42D07F36451F}"/>
    <pc:docChg chg="modSld">
      <pc:chgData name="Andrea Vandin" userId="a434106a-4c3d-40a3-9adb-661b1e7b96ad" providerId="ADAL" clId="{0CE80799-196E-3647-972A-42D07F36451F}" dt="2024-02-27T21:28:07.487" v="7" actId="404"/>
      <pc:docMkLst>
        <pc:docMk/>
      </pc:docMkLst>
      <pc:sldChg chg="modSp mod">
        <pc:chgData name="Andrea Vandin" userId="a434106a-4c3d-40a3-9adb-661b1e7b96ad" providerId="ADAL" clId="{0CE80799-196E-3647-972A-42D07F36451F}" dt="2024-02-27T21:27:32.844" v="3" actId="404"/>
        <pc:sldMkLst>
          <pc:docMk/>
          <pc:sldMk cId="1462972449" sldId="1689"/>
        </pc:sldMkLst>
      </pc:sldChg>
      <pc:sldChg chg="modSp mod">
        <pc:chgData name="Andrea Vandin" userId="a434106a-4c3d-40a3-9adb-661b1e7b96ad" providerId="ADAL" clId="{0CE80799-196E-3647-972A-42D07F36451F}" dt="2024-02-27T21:27:24.678" v="2" actId="404"/>
        <pc:sldMkLst>
          <pc:docMk/>
          <pc:sldMk cId="1123363338" sldId="1690"/>
        </pc:sldMkLst>
      </pc:sldChg>
      <pc:sldChg chg="modSp mod">
        <pc:chgData name="Andrea Vandin" userId="a434106a-4c3d-40a3-9adb-661b1e7b96ad" providerId="ADAL" clId="{0CE80799-196E-3647-972A-42D07F36451F}" dt="2024-02-27T21:27:18.273" v="1" actId="404"/>
        <pc:sldMkLst>
          <pc:docMk/>
          <pc:sldMk cId="2639115566" sldId="1691"/>
        </pc:sldMkLst>
      </pc:sldChg>
      <pc:sldChg chg="modSp mod">
        <pc:chgData name="Andrea Vandin" userId="a434106a-4c3d-40a3-9adb-661b1e7b96ad" providerId="ADAL" clId="{0CE80799-196E-3647-972A-42D07F36451F}" dt="2024-02-27T21:27:11.774" v="0" actId="404"/>
        <pc:sldMkLst>
          <pc:docMk/>
          <pc:sldMk cId="3485729489" sldId="1693"/>
        </pc:sldMkLst>
      </pc:sldChg>
      <pc:sldChg chg="modSp mod">
        <pc:chgData name="Andrea Vandin" userId="a434106a-4c3d-40a3-9adb-661b1e7b96ad" providerId="ADAL" clId="{0CE80799-196E-3647-972A-42D07F36451F}" dt="2024-02-27T21:27:53.220" v="6" actId="404"/>
        <pc:sldMkLst>
          <pc:docMk/>
          <pc:sldMk cId="1189015072" sldId="1694"/>
        </pc:sldMkLst>
      </pc:sldChg>
      <pc:sldChg chg="modSp mod">
        <pc:chgData name="Andrea Vandin" userId="a434106a-4c3d-40a3-9adb-661b1e7b96ad" providerId="ADAL" clId="{0CE80799-196E-3647-972A-42D07F36451F}" dt="2024-02-27T21:27:41.554" v="4" actId="404"/>
        <pc:sldMkLst>
          <pc:docMk/>
          <pc:sldMk cId="3678316844" sldId="1696"/>
        </pc:sldMkLst>
      </pc:sldChg>
      <pc:sldChg chg="modSp mod">
        <pc:chgData name="Andrea Vandin" userId="a434106a-4c3d-40a3-9adb-661b1e7b96ad" providerId="ADAL" clId="{0CE80799-196E-3647-972A-42D07F36451F}" dt="2024-02-27T21:27:47.791" v="5" actId="404"/>
        <pc:sldMkLst>
          <pc:docMk/>
          <pc:sldMk cId="3617264431" sldId="1697"/>
        </pc:sldMkLst>
      </pc:sldChg>
      <pc:sldChg chg="modSp mod">
        <pc:chgData name="Andrea Vandin" userId="a434106a-4c3d-40a3-9adb-661b1e7b96ad" providerId="ADAL" clId="{0CE80799-196E-3647-972A-42D07F36451F}" dt="2024-02-27T21:28:07.487" v="7" actId="404"/>
        <pc:sldMkLst>
          <pc:docMk/>
          <pc:sldMk cId="4147467533" sldId="1698"/>
        </pc:sldMkLst>
      </pc:sldChg>
    </pc:docChg>
  </pc:docChgLst>
  <pc:docChgLst>
    <pc:chgData name="Andrea Vandin" userId="a434106a-4c3d-40a3-9adb-661b1e7b96ad" providerId="ADAL" clId="{843CD929-E051-A241-A948-24929D7F8D14}"/>
    <pc:docChg chg="undo custSel addSld delSld modSld">
      <pc:chgData name="Andrea Vandin" userId="a434106a-4c3d-40a3-9adb-661b1e7b96ad" providerId="ADAL" clId="{843CD929-E051-A241-A948-24929D7F8D14}" dt="2022-04-06T10:40:00.374" v="923" actId="208"/>
      <pc:docMkLst>
        <pc:docMk/>
      </pc:docMkLst>
      <pc:sldChg chg="addSp modSp mod">
        <pc:chgData name="Andrea Vandin" userId="a434106a-4c3d-40a3-9adb-661b1e7b96ad" providerId="ADAL" clId="{843CD929-E051-A241-A948-24929D7F8D14}" dt="2022-04-06T06:57:24.269" v="534" actId="27636"/>
        <pc:sldMkLst>
          <pc:docMk/>
          <pc:sldMk cId="0" sldId="257"/>
        </pc:sldMkLst>
      </pc:sldChg>
      <pc:sldChg chg="addSp modSp mod">
        <pc:chgData name="Andrea Vandin" userId="a434106a-4c3d-40a3-9adb-661b1e7b96ad" providerId="ADAL" clId="{843CD929-E051-A241-A948-24929D7F8D14}" dt="2022-04-06T06:57:25.892" v="536" actId="27636"/>
        <pc:sldMkLst>
          <pc:docMk/>
          <pc:sldMk cId="0" sldId="258"/>
        </pc:sldMkLst>
      </pc:sldChg>
      <pc:sldChg chg="addSp modSp mod">
        <pc:chgData name="Andrea Vandin" userId="a434106a-4c3d-40a3-9adb-661b1e7b96ad" providerId="ADAL" clId="{843CD929-E051-A241-A948-24929D7F8D14}" dt="2022-04-06T06:57:34.511" v="544" actId="27636"/>
        <pc:sldMkLst>
          <pc:docMk/>
          <pc:sldMk cId="0" sldId="259"/>
        </pc:sldMkLst>
      </pc:sldChg>
      <pc:sldChg chg="addSp modSp mod">
        <pc:chgData name="Andrea Vandin" userId="a434106a-4c3d-40a3-9adb-661b1e7b96ad" providerId="ADAL" clId="{843CD929-E051-A241-A948-24929D7F8D14}" dt="2022-04-06T06:57:36.211" v="546" actId="27636"/>
        <pc:sldMkLst>
          <pc:docMk/>
          <pc:sldMk cId="0" sldId="260"/>
        </pc:sldMkLst>
      </pc:sldChg>
      <pc:sldChg chg="addSp modSp mod">
        <pc:chgData name="Andrea Vandin" userId="a434106a-4c3d-40a3-9adb-661b1e7b96ad" providerId="ADAL" clId="{843CD929-E051-A241-A948-24929D7F8D14}" dt="2022-04-06T06:57:57.312" v="564" actId="27636"/>
        <pc:sldMkLst>
          <pc:docMk/>
          <pc:sldMk cId="0" sldId="261"/>
        </pc:sldMkLst>
      </pc:sldChg>
      <pc:sldChg chg="addSp modSp mod">
        <pc:chgData name="Andrea Vandin" userId="a434106a-4c3d-40a3-9adb-661b1e7b96ad" providerId="ADAL" clId="{843CD929-E051-A241-A948-24929D7F8D14}" dt="2022-04-06T06:57:38.966" v="548" actId="27636"/>
        <pc:sldMkLst>
          <pc:docMk/>
          <pc:sldMk cId="0" sldId="264"/>
        </pc:sldMkLst>
      </pc:sldChg>
      <pc:sldChg chg="addSp modSp mod">
        <pc:chgData name="Andrea Vandin" userId="a434106a-4c3d-40a3-9adb-661b1e7b96ad" providerId="ADAL" clId="{843CD929-E051-A241-A948-24929D7F8D14}" dt="2022-04-06T06:57:45.750" v="550" actId="27636"/>
        <pc:sldMkLst>
          <pc:docMk/>
          <pc:sldMk cId="0" sldId="265"/>
        </pc:sldMkLst>
      </pc:sldChg>
      <pc:sldChg chg="addSp modSp mod">
        <pc:chgData name="Andrea Vandin" userId="a434106a-4c3d-40a3-9adb-661b1e7b96ad" providerId="ADAL" clId="{843CD929-E051-A241-A948-24929D7F8D14}" dt="2022-04-06T06:58:35.015" v="608" actId="27636"/>
        <pc:sldMkLst>
          <pc:docMk/>
          <pc:sldMk cId="0" sldId="267"/>
        </pc:sldMkLst>
      </pc:sldChg>
      <pc:sldChg chg="addSp modSp mod">
        <pc:chgData name="Andrea Vandin" userId="a434106a-4c3d-40a3-9adb-661b1e7b96ad" providerId="ADAL" clId="{843CD929-E051-A241-A948-24929D7F8D14}" dt="2022-04-06T06:57:47.642" v="552" actId="27636"/>
        <pc:sldMkLst>
          <pc:docMk/>
          <pc:sldMk cId="0" sldId="270"/>
        </pc:sldMkLst>
      </pc:sldChg>
      <pc:sldChg chg="addSp modSp mod">
        <pc:chgData name="Andrea Vandin" userId="a434106a-4c3d-40a3-9adb-661b1e7b96ad" providerId="ADAL" clId="{843CD929-E051-A241-A948-24929D7F8D14}" dt="2022-04-06T06:57:55.755" v="562" actId="27636"/>
        <pc:sldMkLst>
          <pc:docMk/>
          <pc:sldMk cId="0" sldId="272"/>
        </pc:sldMkLst>
      </pc:sldChg>
      <pc:sldChg chg="addSp modSp mod">
        <pc:chgData name="Andrea Vandin" userId="a434106a-4c3d-40a3-9adb-661b1e7b96ad" providerId="ADAL" clId="{843CD929-E051-A241-A948-24929D7F8D14}" dt="2022-04-06T06:57:49.333" v="554" actId="27636"/>
        <pc:sldMkLst>
          <pc:docMk/>
          <pc:sldMk cId="0" sldId="273"/>
        </pc:sldMkLst>
      </pc:sldChg>
      <pc:sldChg chg="addSp modSp mod">
        <pc:chgData name="Andrea Vandin" userId="a434106a-4c3d-40a3-9adb-661b1e7b96ad" providerId="ADAL" clId="{843CD929-E051-A241-A948-24929D7F8D14}" dt="2022-04-06T09:31:34.875" v="752" actId="20577"/>
        <pc:sldMkLst>
          <pc:docMk/>
          <pc:sldMk cId="0" sldId="275"/>
        </pc:sldMkLst>
      </pc:sldChg>
      <pc:sldChg chg="addSp modSp mod">
        <pc:chgData name="Andrea Vandin" userId="a434106a-4c3d-40a3-9adb-661b1e7b96ad" providerId="ADAL" clId="{843CD929-E051-A241-A948-24929D7F8D14}" dt="2022-04-06T06:58:45.211" v="622" actId="27636"/>
        <pc:sldMkLst>
          <pc:docMk/>
          <pc:sldMk cId="0" sldId="278"/>
        </pc:sldMkLst>
      </pc:sldChg>
      <pc:sldChg chg="addSp modSp mod">
        <pc:chgData name="Andrea Vandin" userId="a434106a-4c3d-40a3-9adb-661b1e7b96ad" providerId="ADAL" clId="{843CD929-E051-A241-A948-24929D7F8D14}" dt="2022-04-06T06:57:54.254" v="560" actId="27636"/>
        <pc:sldMkLst>
          <pc:docMk/>
          <pc:sldMk cId="0" sldId="281"/>
        </pc:sldMkLst>
      </pc:sldChg>
      <pc:sldChg chg="addSp modSp mod">
        <pc:chgData name="Andrea Vandin" userId="a434106a-4c3d-40a3-9adb-661b1e7b96ad" providerId="ADAL" clId="{843CD929-E051-A241-A948-24929D7F8D14}" dt="2022-04-06T06:57:08.607" v="516" actId="27636"/>
        <pc:sldMkLst>
          <pc:docMk/>
          <pc:sldMk cId="0" sldId="286"/>
        </pc:sldMkLst>
      </pc:sldChg>
      <pc:sldChg chg="addSp modSp mod">
        <pc:chgData name="Andrea Vandin" userId="a434106a-4c3d-40a3-9adb-661b1e7b96ad" providerId="ADAL" clId="{843CD929-E051-A241-A948-24929D7F8D14}" dt="2022-04-06T06:57:51.077" v="556" actId="27636"/>
        <pc:sldMkLst>
          <pc:docMk/>
          <pc:sldMk cId="0" sldId="287"/>
        </pc:sldMkLst>
      </pc:sldChg>
      <pc:sldChg chg="addSp modSp mod">
        <pc:chgData name="Andrea Vandin" userId="a434106a-4c3d-40a3-9adb-661b1e7b96ad" providerId="ADAL" clId="{843CD929-E051-A241-A948-24929D7F8D14}" dt="2022-04-06T06:58:30.527" v="602" actId="27636"/>
        <pc:sldMkLst>
          <pc:docMk/>
          <pc:sldMk cId="0" sldId="288"/>
        </pc:sldMkLst>
      </pc:sldChg>
      <pc:sldChg chg="addSp modSp mod">
        <pc:chgData name="Andrea Vandin" userId="a434106a-4c3d-40a3-9adb-661b1e7b96ad" providerId="ADAL" clId="{843CD929-E051-A241-A948-24929D7F8D14}" dt="2022-04-06T06:58:51.992" v="624" actId="27636"/>
        <pc:sldMkLst>
          <pc:docMk/>
          <pc:sldMk cId="0" sldId="289"/>
        </pc:sldMkLst>
      </pc:sldChg>
      <pc:sldChg chg="addSp modSp mod">
        <pc:chgData name="Andrea Vandin" userId="a434106a-4c3d-40a3-9adb-661b1e7b96ad" providerId="ADAL" clId="{843CD929-E051-A241-A948-24929D7F8D14}" dt="2022-04-06T06:57:12.157" v="520" actId="27636"/>
        <pc:sldMkLst>
          <pc:docMk/>
          <pc:sldMk cId="0" sldId="290"/>
        </pc:sldMkLst>
      </pc:sldChg>
      <pc:sldChg chg="addSp modSp mod">
        <pc:chgData name="Andrea Vandin" userId="a434106a-4c3d-40a3-9adb-661b1e7b96ad" providerId="ADAL" clId="{843CD929-E051-A241-A948-24929D7F8D14}" dt="2022-04-06T06:57:17.373" v="526" actId="27636"/>
        <pc:sldMkLst>
          <pc:docMk/>
          <pc:sldMk cId="0" sldId="291"/>
        </pc:sldMkLst>
      </pc:sldChg>
      <pc:sldChg chg="addSp modSp mod">
        <pc:chgData name="Andrea Vandin" userId="a434106a-4c3d-40a3-9adb-661b1e7b96ad" providerId="ADAL" clId="{843CD929-E051-A241-A948-24929D7F8D14}" dt="2022-04-06T06:58:00.488" v="568" actId="27636"/>
        <pc:sldMkLst>
          <pc:docMk/>
          <pc:sldMk cId="0" sldId="292"/>
        </pc:sldMkLst>
      </pc:sldChg>
      <pc:sldChg chg="addSp modSp mod">
        <pc:chgData name="Andrea Vandin" userId="a434106a-4c3d-40a3-9adb-661b1e7b96ad" providerId="ADAL" clId="{843CD929-E051-A241-A948-24929D7F8D14}" dt="2022-04-06T06:58:53.806" v="626" actId="27636"/>
        <pc:sldMkLst>
          <pc:docMk/>
          <pc:sldMk cId="0" sldId="293"/>
        </pc:sldMkLst>
      </pc:sldChg>
      <pc:sldChg chg="addSp modSp mod">
        <pc:chgData name="Andrea Vandin" userId="a434106a-4c3d-40a3-9adb-661b1e7b96ad" providerId="ADAL" clId="{843CD929-E051-A241-A948-24929D7F8D14}" dt="2022-04-06T06:57:00.752" v="508" actId="27636"/>
        <pc:sldMkLst>
          <pc:docMk/>
          <pc:sldMk cId="0" sldId="296"/>
        </pc:sldMkLst>
      </pc:sldChg>
      <pc:sldChg chg="addSp modSp mod">
        <pc:chgData name="Andrea Vandin" userId="a434106a-4c3d-40a3-9adb-661b1e7b96ad" providerId="ADAL" clId="{843CD929-E051-A241-A948-24929D7F8D14}" dt="2022-04-06T06:57:02.972" v="510" actId="27636"/>
        <pc:sldMkLst>
          <pc:docMk/>
          <pc:sldMk cId="0" sldId="297"/>
        </pc:sldMkLst>
      </pc:sldChg>
      <pc:sldChg chg="addSp modSp mod">
        <pc:chgData name="Andrea Vandin" userId="a434106a-4c3d-40a3-9adb-661b1e7b96ad" providerId="ADAL" clId="{843CD929-E051-A241-A948-24929D7F8D14}" dt="2022-04-06T06:57:05.216" v="512" actId="27636"/>
        <pc:sldMkLst>
          <pc:docMk/>
          <pc:sldMk cId="0" sldId="298"/>
        </pc:sldMkLst>
      </pc:sldChg>
      <pc:sldChg chg="addSp modSp mod">
        <pc:chgData name="Andrea Vandin" userId="a434106a-4c3d-40a3-9adb-661b1e7b96ad" providerId="ADAL" clId="{843CD929-E051-A241-A948-24929D7F8D14}" dt="2022-04-06T06:58:40.679" v="616" actId="27636"/>
        <pc:sldMkLst>
          <pc:docMk/>
          <pc:sldMk cId="0" sldId="299"/>
        </pc:sldMkLst>
      </pc:sldChg>
      <pc:sldChg chg="addSp modSp mod">
        <pc:chgData name="Andrea Vandin" userId="a434106a-4c3d-40a3-9adb-661b1e7b96ad" providerId="ADAL" clId="{843CD929-E051-A241-A948-24929D7F8D14}" dt="2022-04-06T06:58:02.100" v="570" actId="27636"/>
        <pc:sldMkLst>
          <pc:docMk/>
          <pc:sldMk cId="0" sldId="308"/>
        </pc:sldMkLst>
      </pc:sldChg>
      <pc:sldChg chg="addSp modSp mod">
        <pc:chgData name="Andrea Vandin" userId="a434106a-4c3d-40a3-9adb-661b1e7b96ad" providerId="ADAL" clId="{843CD929-E051-A241-A948-24929D7F8D14}" dt="2022-04-06T06:57:10.511" v="518" actId="27636"/>
        <pc:sldMkLst>
          <pc:docMk/>
          <pc:sldMk cId="0" sldId="310"/>
        </pc:sldMkLst>
      </pc:sldChg>
      <pc:sldChg chg="addSp modSp mod">
        <pc:chgData name="Andrea Vandin" userId="a434106a-4c3d-40a3-9adb-661b1e7b96ad" providerId="ADAL" clId="{843CD929-E051-A241-A948-24929D7F8D14}" dt="2022-04-06T06:57:15.538" v="524" actId="27636"/>
        <pc:sldMkLst>
          <pc:docMk/>
          <pc:sldMk cId="0" sldId="311"/>
        </pc:sldMkLst>
      </pc:sldChg>
      <pc:sldChg chg="addSp modSp mod">
        <pc:chgData name="Andrea Vandin" userId="a434106a-4c3d-40a3-9adb-661b1e7b96ad" providerId="ADAL" clId="{843CD929-E051-A241-A948-24929D7F8D14}" dt="2022-04-06T06:58:05.300" v="574" actId="27636"/>
        <pc:sldMkLst>
          <pc:docMk/>
          <pc:sldMk cId="0" sldId="312"/>
        </pc:sldMkLst>
      </pc:sldChg>
      <pc:sldChg chg="addSp modSp mod">
        <pc:chgData name="Andrea Vandin" userId="a434106a-4c3d-40a3-9adb-661b1e7b96ad" providerId="ADAL" clId="{843CD929-E051-A241-A948-24929D7F8D14}" dt="2022-04-06T06:57:19.214" v="528" actId="27636"/>
        <pc:sldMkLst>
          <pc:docMk/>
          <pc:sldMk cId="0" sldId="313"/>
        </pc:sldMkLst>
      </pc:sldChg>
      <pc:sldChg chg="addSp modSp mod">
        <pc:chgData name="Andrea Vandin" userId="a434106a-4c3d-40a3-9adb-661b1e7b96ad" providerId="ADAL" clId="{843CD929-E051-A241-A948-24929D7F8D14}" dt="2022-04-06T06:58:10.582" v="580" actId="27636"/>
        <pc:sldMkLst>
          <pc:docMk/>
          <pc:sldMk cId="0" sldId="314"/>
        </pc:sldMkLst>
      </pc:sldChg>
      <pc:sldChg chg="addSp modSp mod">
        <pc:chgData name="Andrea Vandin" userId="a434106a-4c3d-40a3-9adb-661b1e7b96ad" providerId="ADAL" clId="{843CD929-E051-A241-A948-24929D7F8D14}" dt="2022-04-06T06:57:22.494" v="532" actId="27636"/>
        <pc:sldMkLst>
          <pc:docMk/>
          <pc:sldMk cId="0" sldId="315"/>
        </pc:sldMkLst>
      </pc:sldChg>
      <pc:sldChg chg="addSp modSp mod">
        <pc:chgData name="Andrea Vandin" userId="a434106a-4c3d-40a3-9adb-661b1e7b96ad" providerId="ADAL" clId="{843CD929-E051-A241-A948-24929D7F8D14}" dt="2022-04-06T06:58:13.008" v="582" actId="27636"/>
        <pc:sldMkLst>
          <pc:docMk/>
          <pc:sldMk cId="0" sldId="316"/>
        </pc:sldMkLst>
      </pc:sldChg>
      <pc:sldChg chg="addSp modSp mod">
        <pc:chgData name="Andrea Vandin" userId="a434106a-4c3d-40a3-9adb-661b1e7b96ad" providerId="ADAL" clId="{843CD929-E051-A241-A948-24929D7F8D14}" dt="2022-04-06T06:58:21.032" v="590" actId="27636"/>
        <pc:sldMkLst>
          <pc:docMk/>
          <pc:sldMk cId="0" sldId="317"/>
        </pc:sldMkLst>
      </pc:sldChg>
      <pc:sldChg chg="addSp modSp mod">
        <pc:chgData name="Andrea Vandin" userId="a434106a-4c3d-40a3-9adb-661b1e7b96ad" providerId="ADAL" clId="{843CD929-E051-A241-A948-24929D7F8D14}" dt="2022-04-06T06:58:25.707" v="596" actId="27636"/>
        <pc:sldMkLst>
          <pc:docMk/>
          <pc:sldMk cId="0" sldId="318"/>
        </pc:sldMkLst>
      </pc:sldChg>
      <pc:sldChg chg="addSp modSp mod">
        <pc:chgData name="Andrea Vandin" userId="a434106a-4c3d-40a3-9adb-661b1e7b96ad" providerId="ADAL" clId="{843CD929-E051-A241-A948-24929D7F8D14}" dt="2022-04-06T06:58:16.384" v="584" actId="27636"/>
        <pc:sldMkLst>
          <pc:docMk/>
          <pc:sldMk cId="0" sldId="320"/>
        </pc:sldMkLst>
      </pc:sldChg>
      <pc:sldChg chg="addSp modSp mod">
        <pc:chgData name="Andrea Vandin" userId="a434106a-4c3d-40a3-9adb-661b1e7b96ad" providerId="ADAL" clId="{843CD929-E051-A241-A948-24929D7F8D14}" dt="2022-04-06T06:58:22.461" v="592" actId="27636"/>
        <pc:sldMkLst>
          <pc:docMk/>
          <pc:sldMk cId="0" sldId="321"/>
        </pc:sldMkLst>
      </pc:sldChg>
      <pc:sldChg chg="addSp modSp mod">
        <pc:chgData name="Andrea Vandin" userId="a434106a-4c3d-40a3-9adb-661b1e7b96ad" providerId="ADAL" clId="{843CD929-E051-A241-A948-24929D7F8D14}" dt="2022-04-06T06:58:27.142" v="598" actId="27636"/>
        <pc:sldMkLst>
          <pc:docMk/>
          <pc:sldMk cId="0" sldId="322"/>
        </pc:sldMkLst>
      </pc:sldChg>
      <pc:sldChg chg="addSp modSp mod">
        <pc:chgData name="Andrea Vandin" userId="a434106a-4c3d-40a3-9adb-661b1e7b96ad" providerId="ADAL" clId="{843CD929-E051-A241-A948-24929D7F8D14}" dt="2022-04-06T06:57:52.669" v="558" actId="27636"/>
        <pc:sldMkLst>
          <pc:docMk/>
          <pc:sldMk cId="0" sldId="323"/>
        </pc:sldMkLst>
      </pc:sldChg>
      <pc:sldChg chg="addSp modSp mod">
        <pc:chgData name="Andrea Vandin" userId="a434106a-4c3d-40a3-9adb-661b1e7b96ad" providerId="ADAL" clId="{843CD929-E051-A241-A948-24929D7F8D14}" dt="2022-04-06T06:57:58.909" v="566" actId="27636"/>
        <pc:sldMkLst>
          <pc:docMk/>
          <pc:sldMk cId="0" sldId="324"/>
        </pc:sldMkLst>
      </pc:sldChg>
      <pc:sldChg chg="addSp modSp mod">
        <pc:chgData name="Andrea Vandin" userId="a434106a-4c3d-40a3-9adb-661b1e7b96ad" providerId="ADAL" clId="{843CD929-E051-A241-A948-24929D7F8D14}" dt="2022-04-06T06:58:03.732" v="572" actId="27636"/>
        <pc:sldMkLst>
          <pc:docMk/>
          <pc:sldMk cId="0" sldId="325"/>
        </pc:sldMkLst>
      </pc:sldChg>
      <pc:sldChg chg="addSp modSp mod">
        <pc:chgData name="Andrea Vandin" userId="a434106a-4c3d-40a3-9adb-661b1e7b96ad" providerId="ADAL" clId="{843CD929-E051-A241-A948-24929D7F8D14}" dt="2022-04-06T06:58:06.802" v="576" actId="27636"/>
        <pc:sldMkLst>
          <pc:docMk/>
          <pc:sldMk cId="0" sldId="326"/>
        </pc:sldMkLst>
      </pc:sldChg>
      <pc:sldChg chg="addSp modSp mod">
        <pc:chgData name="Andrea Vandin" userId="a434106a-4c3d-40a3-9adb-661b1e7b96ad" providerId="ADAL" clId="{843CD929-E051-A241-A948-24929D7F8D14}" dt="2022-04-06T06:58:08.404" v="578" actId="27636"/>
        <pc:sldMkLst>
          <pc:docMk/>
          <pc:sldMk cId="0" sldId="327"/>
        </pc:sldMkLst>
      </pc:sldChg>
      <pc:sldChg chg="addSp modSp mod">
        <pc:chgData name="Andrea Vandin" userId="a434106a-4c3d-40a3-9adb-661b1e7b96ad" providerId="ADAL" clId="{843CD929-E051-A241-A948-24929D7F8D14}" dt="2022-04-06T06:58:19.459" v="588" actId="27636"/>
        <pc:sldMkLst>
          <pc:docMk/>
          <pc:sldMk cId="0" sldId="328"/>
        </pc:sldMkLst>
      </pc:sldChg>
      <pc:sldChg chg="addSp modSp mod">
        <pc:chgData name="Andrea Vandin" userId="a434106a-4c3d-40a3-9adb-661b1e7b96ad" providerId="ADAL" clId="{843CD929-E051-A241-A948-24929D7F8D14}" dt="2022-04-06T06:58:29.004" v="600" actId="27636"/>
        <pc:sldMkLst>
          <pc:docMk/>
          <pc:sldMk cId="0" sldId="329"/>
        </pc:sldMkLst>
      </pc:sldChg>
      <pc:sldChg chg="addSp modSp mod">
        <pc:chgData name="Andrea Vandin" userId="a434106a-4c3d-40a3-9adb-661b1e7b96ad" providerId="ADAL" clId="{843CD929-E051-A241-A948-24929D7F8D14}" dt="2022-04-06T06:58:32.037" v="604" actId="27636"/>
        <pc:sldMkLst>
          <pc:docMk/>
          <pc:sldMk cId="0" sldId="330"/>
        </pc:sldMkLst>
      </pc:sldChg>
      <pc:sldChg chg="addSp modSp mod">
        <pc:chgData name="Andrea Vandin" userId="a434106a-4c3d-40a3-9adb-661b1e7b96ad" providerId="ADAL" clId="{843CD929-E051-A241-A948-24929D7F8D14}" dt="2022-04-06T06:58:24.184" v="594" actId="27636"/>
        <pc:sldMkLst>
          <pc:docMk/>
          <pc:sldMk cId="0" sldId="331"/>
        </pc:sldMkLst>
      </pc:sldChg>
      <pc:sldChg chg="addSp modSp mod">
        <pc:chgData name="Andrea Vandin" userId="a434106a-4c3d-40a3-9adb-661b1e7b96ad" providerId="ADAL" clId="{843CD929-E051-A241-A948-24929D7F8D14}" dt="2022-04-06T06:58:33.706" v="606" actId="27636"/>
        <pc:sldMkLst>
          <pc:docMk/>
          <pc:sldMk cId="0" sldId="332"/>
        </pc:sldMkLst>
      </pc:sldChg>
      <pc:sldChg chg="addSp modSp mod">
        <pc:chgData name="Andrea Vandin" userId="a434106a-4c3d-40a3-9adb-661b1e7b96ad" providerId="ADAL" clId="{843CD929-E051-A241-A948-24929D7F8D14}" dt="2022-04-06T06:58:36.508" v="610" actId="27636"/>
        <pc:sldMkLst>
          <pc:docMk/>
          <pc:sldMk cId="0" sldId="333"/>
        </pc:sldMkLst>
      </pc:sldChg>
      <pc:sldChg chg="addSp modSp mod">
        <pc:chgData name="Andrea Vandin" userId="a434106a-4c3d-40a3-9adb-661b1e7b96ad" providerId="ADAL" clId="{843CD929-E051-A241-A948-24929D7F8D14}" dt="2022-04-06T06:58:39.253" v="614" actId="27636"/>
        <pc:sldMkLst>
          <pc:docMk/>
          <pc:sldMk cId="0" sldId="334"/>
        </pc:sldMkLst>
      </pc:sldChg>
      <pc:sldChg chg="addSp modSp mod">
        <pc:chgData name="Andrea Vandin" userId="a434106a-4c3d-40a3-9adb-661b1e7b96ad" providerId="ADAL" clId="{843CD929-E051-A241-A948-24929D7F8D14}" dt="2022-04-06T06:58:37.545" v="612" actId="27636"/>
        <pc:sldMkLst>
          <pc:docMk/>
          <pc:sldMk cId="0" sldId="336"/>
        </pc:sldMkLst>
      </pc:sldChg>
      <pc:sldChg chg="addSp modSp mod">
        <pc:chgData name="Andrea Vandin" userId="a434106a-4c3d-40a3-9adb-661b1e7b96ad" providerId="ADAL" clId="{843CD929-E051-A241-A948-24929D7F8D14}" dt="2022-04-06T06:58:42.315" v="618" actId="27636"/>
        <pc:sldMkLst>
          <pc:docMk/>
          <pc:sldMk cId="0" sldId="337"/>
        </pc:sldMkLst>
      </pc:sldChg>
      <pc:sldChg chg="addSp modSp mod">
        <pc:chgData name="Andrea Vandin" userId="a434106a-4c3d-40a3-9adb-661b1e7b96ad" providerId="ADAL" clId="{843CD929-E051-A241-A948-24929D7F8D14}" dt="2022-04-06T06:57:27.529" v="538" actId="27636"/>
        <pc:sldMkLst>
          <pc:docMk/>
          <pc:sldMk cId="0" sldId="340"/>
        </pc:sldMkLst>
      </pc:sldChg>
      <pc:sldChg chg="addSp delSp modSp mod">
        <pc:chgData name="Andrea Vandin" userId="a434106a-4c3d-40a3-9adb-661b1e7b96ad" providerId="ADAL" clId="{843CD929-E051-A241-A948-24929D7F8D14}" dt="2022-04-06T06:57:31.583" v="542"/>
        <pc:sldMkLst>
          <pc:docMk/>
          <pc:sldMk cId="0" sldId="342"/>
        </pc:sldMkLst>
      </pc:sldChg>
      <pc:sldChg chg="addSp modSp mod">
        <pc:chgData name="Andrea Vandin" userId="a434106a-4c3d-40a3-9adb-661b1e7b96ad" providerId="ADAL" clId="{843CD929-E051-A241-A948-24929D7F8D14}" dt="2022-04-06T06:58:17.975" v="586" actId="27636"/>
        <pc:sldMkLst>
          <pc:docMk/>
          <pc:sldMk cId="0" sldId="343"/>
        </pc:sldMkLst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2294863909" sldId="1682"/>
        </pc:sldMkLst>
      </pc:sldChg>
      <pc:sldChg chg="addSp modSp mod">
        <pc:chgData name="Andrea Vandin" userId="a434106a-4c3d-40a3-9adb-661b1e7b96ad" providerId="ADAL" clId="{843CD929-E051-A241-A948-24929D7F8D14}" dt="2022-04-06T06:56:58.268" v="506" actId="27636"/>
        <pc:sldMkLst>
          <pc:docMk/>
          <pc:sldMk cId="4247891475" sldId="1683"/>
        </pc:sldMkLst>
      </pc:sldChg>
      <pc:sldChg chg="addSp modSp mod">
        <pc:chgData name="Andrea Vandin" userId="a434106a-4c3d-40a3-9adb-661b1e7b96ad" providerId="ADAL" clId="{843CD929-E051-A241-A948-24929D7F8D14}" dt="2022-04-06T06:57:06.927" v="514" actId="27636"/>
        <pc:sldMkLst>
          <pc:docMk/>
          <pc:sldMk cId="3287100072" sldId="1686"/>
        </pc:sldMkLst>
      </pc:sldChg>
      <pc:sldChg chg="addSp modSp mod">
        <pc:chgData name="Andrea Vandin" userId="a434106a-4c3d-40a3-9adb-661b1e7b96ad" providerId="ADAL" clId="{843CD929-E051-A241-A948-24929D7F8D14}" dt="2022-04-06T06:57:20.836" v="530" actId="27636"/>
        <pc:sldMkLst>
          <pc:docMk/>
          <pc:sldMk cId="896805926" sldId="1687"/>
        </pc:sldMkLst>
      </pc:sldChg>
      <pc:sldChg chg="addSp modSp mod">
        <pc:chgData name="Andrea Vandin" userId="a434106a-4c3d-40a3-9adb-661b1e7b96ad" providerId="ADAL" clId="{843CD929-E051-A241-A948-24929D7F8D14}" dt="2022-04-06T06:58:43.818" v="620" actId="27636"/>
        <pc:sldMkLst>
          <pc:docMk/>
          <pc:sldMk cId="3360418227" sldId="1688"/>
        </pc:sldMkLst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462972449" sldId="1689"/>
        </pc:sldMkLst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123363338" sldId="1690"/>
        </pc:sldMkLst>
      </pc:sldChg>
      <pc:sldChg chg="addSp delSp modSp add mod">
        <pc:chgData name="Andrea Vandin" userId="a434106a-4c3d-40a3-9adb-661b1e7b96ad" providerId="ADAL" clId="{843CD929-E051-A241-A948-24929D7F8D14}" dt="2022-04-06T09:23:29.117" v="629" actId="207"/>
        <pc:sldMkLst>
          <pc:docMk/>
          <pc:sldMk cId="2639115566" sldId="1691"/>
        </pc:sldMkLst>
      </pc:sldChg>
      <pc:sldChg chg="delSp modSp add del mod">
        <pc:chgData name="Andrea Vandin" userId="a434106a-4c3d-40a3-9adb-661b1e7b96ad" providerId="ADAL" clId="{843CD929-E051-A241-A948-24929D7F8D14}" dt="2022-04-06T03:58:39.924" v="288" actId="2696"/>
        <pc:sldMkLst>
          <pc:docMk/>
          <pc:sldMk cId="1283839351" sldId="1692"/>
        </pc:sldMkLst>
      </pc:sldChg>
      <pc:sldChg chg="addSp delSp modSp add mod">
        <pc:chgData name="Andrea Vandin" userId="a434106a-4c3d-40a3-9adb-661b1e7b96ad" providerId="ADAL" clId="{843CD929-E051-A241-A948-24929D7F8D14}" dt="2022-04-06T09:24:37.038" v="636" actId="2085"/>
        <pc:sldMkLst>
          <pc:docMk/>
          <pc:sldMk cId="3485729489" sldId="1693"/>
        </pc:sldMkLst>
      </pc:sldChg>
      <pc:sldChg chg="addSp delSp modSp add mod">
        <pc:chgData name="Andrea Vandin" userId="a434106a-4c3d-40a3-9adb-661b1e7b96ad" providerId="ADAL" clId="{843CD929-E051-A241-A948-24929D7F8D14}" dt="2022-04-06T09:23:40.132" v="631" actId="207"/>
        <pc:sldMkLst>
          <pc:docMk/>
          <pc:sldMk cId="1189015072" sldId="1694"/>
        </pc:sldMkLst>
      </pc:sldChg>
      <pc:sldChg chg="addSp delSp modSp add mod">
        <pc:chgData name="Andrea Vandin" userId="a434106a-4c3d-40a3-9adb-661b1e7b96ad" providerId="ADAL" clId="{843CD929-E051-A241-A948-24929D7F8D14}" dt="2022-04-06T10:40:00.374" v="923" actId="208"/>
        <pc:sldMkLst>
          <pc:docMk/>
          <pc:sldMk cId="850777654" sldId="1695"/>
        </pc:sldMkLst>
      </pc:sldChg>
    </pc:docChg>
  </pc:docChgLst>
  <pc:docChgLst>
    <pc:chgData name="Andrea Vandin" userId="a434106a-4c3d-40a3-9adb-661b1e7b96ad" providerId="ADAL" clId="{5390ADA2-A341-6C4C-A5D0-D83B508EFDB8}"/>
    <pc:docChg chg="modSld">
      <pc:chgData name="Andrea Vandin" userId="a434106a-4c3d-40a3-9adb-661b1e7b96ad" providerId="ADAL" clId="{5390ADA2-A341-6C4C-A5D0-D83B508EFDB8}" dt="2025-02-11T17:30:16.751" v="40" actId="1038"/>
      <pc:docMkLst>
        <pc:docMk/>
      </pc:docMkLst>
      <pc:sldChg chg="addSp modSp mod">
        <pc:chgData name="Andrea Vandin" userId="a434106a-4c3d-40a3-9adb-661b1e7b96ad" providerId="ADAL" clId="{5390ADA2-A341-6C4C-A5D0-D83B508EFDB8}" dt="2025-02-11T17:30:16.751" v="40" actId="1038"/>
        <pc:sldMkLst>
          <pc:docMk/>
          <pc:sldMk cId="1189015072" sldId="16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70324-B614-F147-9545-E919B2C18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C22E-0CCA-D24B-8DEE-05B46F235A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B17D-A7B2-F241-B9B7-56A6E3D2CC25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0158-15A1-8A49-85CC-C7796CBC33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5D32-5495-5643-9041-DC0FE9E00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87D64-205C-DD41-89A5-EACD8529B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6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271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1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70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http://www.olifantenpaadjes.nl/wp-content/uploads/2011/06/Koen-Olsthoorn.jpg</a:t>
            </a:r>
          </a:p>
        </p:txBody>
      </p:sp>
    </p:spTree>
    <p:extLst>
      <p:ext uri="{BB962C8B-B14F-4D97-AF65-F5344CB8AC3E}">
        <p14:creationId xmlns:p14="http://schemas.microsoft.com/office/powerpoint/2010/main" val="327605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7F538-D692-6925-3EC0-240B0870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BBA6D-7169-A341-B16A-BEEF9F37D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57198-C98A-9555-557C-D25C8A330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http://www.olifantenpaadjes.nl/wp-content/uploads/2011/06/Koen-Olsthoorn.jpg</a:t>
            </a:r>
          </a:p>
        </p:txBody>
      </p:sp>
    </p:spTree>
    <p:extLst>
      <p:ext uri="{BB962C8B-B14F-4D97-AF65-F5344CB8AC3E}">
        <p14:creationId xmlns:p14="http://schemas.microsoft.com/office/powerpoint/2010/main" val="3586774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EMbeDS-education/StatsAndComputing20212022/raw/main/PDA/slides/processMining/PurchasingExample.csv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000" dirty="0" err="1"/>
              <a:t>We</a:t>
            </a:r>
            <a:r>
              <a:rPr lang="it-IT" sz="4000" dirty="0"/>
              <a:t> </a:t>
            </a:r>
            <a:r>
              <a:rPr lang="it-IT" sz="4000" dirty="0" err="1"/>
              <a:t>will</a:t>
            </a:r>
            <a:r>
              <a:rPr lang="it-IT" sz="4000" dirty="0"/>
              <a:t> </a:t>
            </a:r>
            <a:r>
              <a:rPr lang="it-IT" sz="4000" dirty="0" err="1"/>
              <a:t>see</a:t>
            </a:r>
            <a:r>
              <a:rPr lang="it-IT" sz="4000" dirty="0"/>
              <a:t> a </a:t>
            </a:r>
            <a:r>
              <a:rPr lang="it-IT" sz="4000" dirty="0" err="1"/>
              <a:t>simple</a:t>
            </a:r>
            <a:r>
              <a:rPr lang="it-IT" sz="4000" dirty="0"/>
              <a:t> </a:t>
            </a:r>
            <a:r>
              <a:rPr lang="it-IT" sz="4000" dirty="0" err="1"/>
              <a:t>example</a:t>
            </a:r>
            <a:r>
              <a:rPr lang="it-IT" sz="4000" dirty="0"/>
              <a:t> (</a:t>
            </a:r>
            <a:r>
              <a:rPr lang="it-IT" sz="4000" dirty="0" err="1"/>
              <a:t>purchasing</a:t>
            </a:r>
            <a:r>
              <a:rPr lang="it-IT" sz="4000" dirty="0"/>
              <a:t> </a:t>
            </a:r>
            <a:r>
              <a:rPr lang="it-IT" sz="4000" dirty="0" err="1"/>
              <a:t>process</a:t>
            </a:r>
            <a:r>
              <a:rPr lang="it-IT" sz="40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664435" y="2068488"/>
            <a:ext cx="6933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44" y="4412361"/>
            <a:ext cx="23212976" cy="11841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494997-1CDA-34F5-1784-85244D654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547" y="2685750"/>
            <a:ext cx="7956818" cy="18892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472D57-56C4-36B9-A6C3-C500F1534B56}"/>
              </a:ext>
            </a:extLst>
          </p:cNvPr>
          <p:cNvSpPr/>
          <p:nvPr/>
        </p:nvSpPr>
        <p:spPr bwMode="auto">
          <a:xfrm>
            <a:off x="4918224" y="3940696"/>
            <a:ext cx="2232248" cy="360040"/>
          </a:xfrm>
          <a:prstGeom prst="roundRect">
            <a:avLst/>
          </a:prstGeom>
          <a:solidFill>
            <a:srgbClr val="FFFF00">
              <a:alpha val="11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26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9CC24-7994-6E5F-2A27-EADF7AF88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089B8A-D990-7B13-1B15-FB66E3BB9FD4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DB80A-E8B8-50D2-81B2-208433FC8EAF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1E2718-6304-1307-6D38-10B78B1F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196280"/>
            <a:ext cx="12118187" cy="1086009"/>
          </a:xfrm>
        </p:spPr>
        <p:txBody>
          <a:bodyPr>
            <a:noAutofit/>
          </a:bodyPr>
          <a:lstStyle/>
          <a:p>
            <a:r>
              <a:rPr lang="it-IT" sz="4000" dirty="0" err="1"/>
              <a:t>We</a:t>
            </a:r>
            <a:r>
              <a:rPr lang="it-IT" sz="4000" dirty="0"/>
              <a:t> </a:t>
            </a:r>
            <a:r>
              <a:rPr lang="it-IT" sz="4000" dirty="0" err="1"/>
              <a:t>will</a:t>
            </a:r>
            <a:r>
              <a:rPr lang="it-IT" sz="4000" dirty="0"/>
              <a:t> </a:t>
            </a:r>
            <a:r>
              <a:rPr lang="it-IT" sz="4000" dirty="0" err="1"/>
              <a:t>see</a:t>
            </a:r>
            <a:r>
              <a:rPr lang="it-IT" sz="4000" dirty="0"/>
              <a:t> a </a:t>
            </a:r>
            <a:r>
              <a:rPr lang="it-IT" sz="4000" dirty="0" err="1"/>
              <a:t>simple</a:t>
            </a:r>
            <a:r>
              <a:rPr lang="it-IT" sz="4000" dirty="0"/>
              <a:t> </a:t>
            </a:r>
            <a:r>
              <a:rPr lang="it-IT" sz="4000" dirty="0" err="1"/>
              <a:t>example</a:t>
            </a:r>
            <a:r>
              <a:rPr lang="it-IT" sz="4000" dirty="0"/>
              <a:t> (</a:t>
            </a:r>
            <a:r>
              <a:rPr lang="it-IT" sz="4000" dirty="0" err="1"/>
              <a:t>purchasing</a:t>
            </a:r>
            <a:r>
              <a:rPr lang="it-IT" sz="4000" dirty="0"/>
              <a:t> </a:t>
            </a:r>
            <a:r>
              <a:rPr lang="it-IT" sz="4000" dirty="0" err="1"/>
              <a:t>process</a:t>
            </a:r>
            <a:r>
              <a:rPr lang="it-IT" sz="40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4CE91-711D-3692-0332-91904C17A858}"/>
              </a:ext>
            </a:extLst>
          </p:cNvPr>
          <p:cNvSpPr/>
          <p:nvPr/>
        </p:nvSpPr>
        <p:spPr bwMode="auto">
          <a:xfrm>
            <a:off x="10318824" y="372467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2B3E788-BC10-B64E-969B-EE6E25125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9856EC-026E-E8E4-9EAD-C830BE12A35F}"/>
              </a:ext>
            </a:extLst>
          </p:cNvPr>
          <p:cNvSpPr/>
          <p:nvPr/>
        </p:nvSpPr>
        <p:spPr bwMode="auto">
          <a:xfrm>
            <a:off x="10318824" y="142041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8F019-3542-D1DD-0819-111B625A7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96" y="2140496"/>
            <a:ext cx="7852631" cy="208606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43BEAE-429D-1A65-00FB-C5B04AFFE9FB}"/>
              </a:ext>
            </a:extLst>
          </p:cNvPr>
          <p:cNvSpPr/>
          <p:nvPr/>
        </p:nvSpPr>
        <p:spPr bwMode="auto">
          <a:xfrm>
            <a:off x="478410" y="3436640"/>
            <a:ext cx="4079773" cy="372234"/>
          </a:xfrm>
          <a:prstGeom prst="round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72727-E201-C339-D2A1-1CF9CE8A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86" y="4286373"/>
            <a:ext cx="7914622" cy="166837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E586FA-117B-6067-3208-F7E5CB432E80}"/>
              </a:ext>
            </a:extLst>
          </p:cNvPr>
          <p:cNvSpPr/>
          <p:nvPr/>
        </p:nvSpPr>
        <p:spPr bwMode="auto">
          <a:xfrm>
            <a:off x="366235" y="5164832"/>
            <a:ext cx="3759901" cy="368243"/>
          </a:xfrm>
          <a:prstGeom prst="round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8B5A97-B1C8-A91D-E0A2-CE78F4C3A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205" y="1924472"/>
            <a:ext cx="3590899" cy="7620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E9C2E6-27CA-BF99-4B78-460BBA9D4DE2}"/>
              </a:ext>
            </a:extLst>
          </p:cNvPr>
          <p:cNvSpPr txBox="1"/>
          <p:nvPr/>
        </p:nvSpPr>
        <p:spPr>
          <a:xfrm>
            <a:off x="1689176" y="1420416"/>
            <a:ext cx="888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does the Italian parliament work?</a:t>
            </a:r>
          </a:p>
        </p:txBody>
      </p:sp>
    </p:spTree>
    <p:extLst>
      <p:ext uri="{BB962C8B-B14F-4D97-AF65-F5344CB8AC3E}">
        <p14:creationId xmlns:p14="http://schemas.microsoft.com/office/powerpoint/2010/main" val="80474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A92D-ADC6-7C4E-8E5D-2AF17826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74"/>
          <a:stretch/>
        </p:blipFill>
        <p:spPr>
          <a:xfrm>
            <a:off x="885776" y="4837565"/>
            <a:ext cx="3804683" cy="4575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1D4BB-57B0-6D4E-9CEF-BB0978945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738" y="4300736"/>
            <a:ext cx="5143318" cy="5239568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000" dirty="0" err="1"/>
              <a:t>We</a:t>
            </a:r>
            <a:r>
              <a:rPr lang="it-IT" sz="4000" dirty="0"/>
              <a:t> </a:t>
            </a:r>
            <a:r>
              <a:rPr lang="it-IT" sz="4000" dirty="0" err="1"/>
              <a:t>will</a:t>
            </a:r>
            <a:r>
              <a:rPr lang="it-IT" sz="4000" dirty="0"/>
              <a:t> </a:t>
            </a:r>
            <a:r>
              <a:rPr lang="it-IT" sz="4000" dirty="0" err="1"/>
              <a:t>see</a:t>
            </a:r>
            <a:r>
              <a:rPr lang="it-IT" sz="4000" dirty="0"/>
              <a:t> a </a:t>
            </a:r>
            <a:r>
              <a:rPr lang="it-IT" sz="4000" dirty="0" err="1"/>
              <a:t>simple</a:t>
            </a:r>
            <a:r>
              <a:rPr lang="it-IT" sz="4000" dirty="0"/>
              <a:t> </a:t>
            </a:r>
            <a:r>
              <a:rPr lang="it-IT" sz="4000" dirty="0" err="1"/>
              <a:t>example</a:t>
            </a:r>
            <a:r>
              <a:rPr lang="it-IT" sz="4000" dirty="0"/>
              <a:t> (</a:t>
            </a:r>
            <a:r>
              <a:rPr lang="it-IT" sz="4000" dirty="0" err="1"/>
              <a:t>purchasing</a:t>
            </a:r>
            <a:r>
              <a:rPr lang="it-IT" sz="4000" dirty="0"/>
              <a:t> </a:t>
            </a:r>
            <a:r>
              <a:rPr lang="it-IT" sz="4000" dirty="0" err="1"/>
              <a:t>process</a:t>
            </a:r>
            <a:r>
              <a:rPr lang="it-IT" sz="40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healthcare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AE474-11FF-8EB4-808B-F24F5EC26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920" y="2693472"/>
            <a:ext cx="9179743" cy="160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1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000" dirty="0" err="1"/>
              <a:t>We</a:t>
            </a:r>
            <a:r>
              <a:rPr lang="it-IT" sz="4000" dirty="0"/>
              <a:t> </a:t>
            </a:r>
            <a:r>
              <a:rPr lang="it-IT" sz="4000" dirty="0" err="1"/>
              <a:t>will</a:t>
            </a:r>
            <a:r>
              <a:rPr lang="it-IT" sz="4000" dirty="0"/>
              <a:t> </a:t>
            </a:r>
            <a:r>
              <a:rPr lang="it-IT" sz="4000" dirty="0" err="1"/>
              <a:t>see</a:t>
            </a:r>
            <a:r>
              <a:rPr lang="it-IT" sz="4000" dirty="0"/>
              <a:t> a </a:t>
            </a:r>
            <a:r>
              <a:rPr lang="it-IT" sz="4000" dirty="0" err="1"/>
              <a:t>simple</a:t>
            </a:r>
            <a:r>
              <a:rPr lang="it-IT" sz="4000" dirty="0"/>
              <a:t> </a:t>
            </a:r>
            <a:r>
              <a:rPr lang="it-IT" sz="4000" dirty="0" err="1"/>
              <a:t>example</a:t>
            </a:r>
            <a:r>
              <a:rPr lang="it-IT" sz="4000" dirty="0"/>
              <a:t> (</a:t>
            </a:r>
            <a:r>
              <a:rPr lang="it-IT" sz="4000" dirty="0" err="1"/>
              <a:t>purchasing</a:t>
            </a:r>
            <a:r>
              <a:rPr lang="it-IT" sz="4000" dirty="0"/>
              <a:t> </a:t>
            </a:r>
            <a:r>
              <a:rPr lang="it-IT" sz="4000" dirty="0" err="1"/>
              <a:t>process</a:t>
            </a:r>
            <a:r>
              <a:rPr lang="it-IT" sz="40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domains, e.g., the </a:t>
            </a:r>
            <a:r>
              <a:rPr lang="it-IT" sz="2800" b="1" dirty="0">
                <a:solidFill>
                  <a:srgbClr val="FF0000"/>
                </a:solidFill>
              </a:rPr>
              <a:t>security</a:t>
            </a:r>
            <a:r>
              <a:rPr lang="it-IT" sz="2800" dirty="0"/>
              <a:t> 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9EF6B-FCCF-CCE9-E597-D036937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76" y="5654909"/>
            <a:ext cx="11307560" cy="361437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F22F529-E401-D8F6-E99B-0D95820F2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768" y="2268215"/>
            <a:ext cx="7772400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11C9E-1907-7545-A0D4-F0E8462D876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F1E1F81A-62DB-BB4D-9B37-25F26AF888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656C24-86CD-6244-8CD6-B5283465282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501433-6EE1-3E4A-A179-B6E36B367A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2EC8C4-C9A1-5D4D-8B5E-FC1789E1A70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C48D75A-EEAC-7442-A41B-191093810C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2A8B4F-9993-AE42-B926-CED149F4A95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DD53DDE-2925-EA4A-BB74-7C5A25C4B64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E7925F-03C3-A445-A25A-7C2841859F3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IT staff extracts history logs (from the Enterprise Resource Planning system, ERP) in a CSV file</a:t>
            </a:r>
          </a:p>
          <a:p>
            <a:pPr marL="0" indent="0" eaLnBrk="1" hangingPunct="1"/>
            <a:endParaRPr lang="en-US" altLang="en-IT" sz="2000" dirty="0"/>
          </a:p>
          <a:p>
            <a:pPr marL="0" indent="0" eaLnBrk="1" hangingPunct="1"/>
            <a:r>
              <a:rPr lang="en-US" altLang="en-IT" dirty="0"/>
              <a:t>Such CSV file is the starting point for our tutorial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Please download it from our wiki (Slides page)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Or here: </a:t>
            </a:r>
            <a:r>
              <a:rPr lang="en-US" altLang="en-IT" sz="2800" dirty="0" err="1">
                <a:hlinkClick r:id="rId2"/>
              </a:rPr>
              <a:t>PurchaseExample.csv</a:t>
            </a:r>
            <a:endParaRPr lang="en-US" altLang="en-IT" sz="26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6856" y="4444752"/>
            <a:ext cx="0" cy="143510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6" y="6100936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719788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D0974D-EC5B-504A-AF04-84DF53E4EEF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B3AD94C-0634-7440-B84E-5BC9E43D7F8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 is Academic Partner: free license with </a:t>
            </a:r>
            <a:r>
              <a:rPr lang="en-US" altLang="en-IT" sz="2400" b="1" i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@santannapisa.it</a:t>
            </a: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  <a:endParaRPr lang="en-US" altLang="en-IT" sz="3000" i="1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870A7B9-CA04-E544-86D5-6CCF7AE2262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0DC3126-B2DE-2343-9C79-9D6F676D07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66D03D-496B-2941-92C0-1A0766FE2A1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7F5930-59A0-4D42-9FAF-0941C2C0A8E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Open </a:t>
            </a:r>
            <a:r>
              <a:rPr lang="en-US" altLang="en-IT" b="1" dirty="0" err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 dirty="0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You find information on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D40A32-5E44-FD42-9EFE-DCEA1E2682E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CDCD50-91A0-144A-9234-608E861440D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76E5E4-68AF-6849-BE08-45072573F02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72415CA-A9D3-2848-869D-EE89EB041FD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0607E1-3BAD-C245-BC36-7F74B1FEFF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7DD786-8AA7-6145-8534-16531BCD856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A8EB833-4604-964E-AFC1-8617D62452C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6FC58-FB4B-B541-9CBE-EE25F9B4900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50A064-FD22-9544-BAB9-BCFF2C6B56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61B235-E586-FF46-935F-2A2E227507D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1F4DD7-C42F-5F4F-9704-6296AB9613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02D5-DB93-4145-BF0A-D77E4D155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4CBE47-10BC-694B-835F-EC6BC156DC6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5C232D-E69F-3944-9773-542644F4033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6365DA1-EC15-4443-A075-112C42D072D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EA3E39-45AB-6744-8374-3D2F7B48C9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003B01-E47A-3545-8B3A-71B6B93586A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A11628-E848-A941-94E7-A1714E2BCE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D97DE7-AAE2-1F4F-9AFF-A55CEBB31DD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57CC22E-842F-7548-BF32-6C0FF7A728F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8E84195-FC88-5947-9586-72F7C3E223F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1A5220-955A-6E4C-ADEB-5641C3C867E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5400" dirty="0" err="1"/>
              <a:t>What</a:t>
            </a:r>
            <a:r>
              <a:rPr lang="it-IT" sz="5400" dirty="0"/>
              <a:t> can </a:t>
            </a:r>
            <a:r>
              <a:rPr lang="it-IT" sz="5400" dirty="0" err="1"/>
              <a:t>we</a:t>
            </a:r>
            <a:r>
              <a:rPr lang="it-IT" sz="5400" dirty="0"/>
              <a:t> do with </a:t>
            </a:r>
            <a:r>
              <a:rPr lang="it-IT" sz="5400" dirty="0" err="1"/>
              <a:t>Process</a:t>
            </a:r>
            <a:r>
              <a:rPr lang="it-IT" sz="5400" dirty="0"/>
              <a:t> </a:t>
            </a:r>
            <a:r>
              <a:rPr lang="it-IT" sz="5400" dirty="0" err="1"/>
              <a:t>Mining</a:t>
            </a:r>
            <a:r>
              <a:rPr lang="it-IT" sz="54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5E3-D3D3-0345-973D-1D486337C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887AAD9-031A-E84C-99D5-4CC348536E0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224D51-D98D-1146-B67C-0106BBE6CD8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5AC13C-DCEC-E844-89DC-65C88D42BC4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A046A3-AE64-2B4B-8C35-1352FF7C12F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CB33BC-2B91-B94B-A84E-49495226D46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3F5B34-95A4-F048-AA3B-AA0AE1BF2A5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F1D45D-F48C-9F47-B10E-7431B8277AF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BB7EB1D-BE14-A444-923E-5DFA80AAB21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10D69D-9ADA-0B46-89CE-7A5450C06E5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4350DD-0694-F448-88DA-C2F4D218679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5400" dirty="0" err="1"/>
              <a:t>What</a:t>
            </a:r>
            <a:r>
              <a:rPr lang="it-IT" sz="5400" dirty="0"/>
              <a:t> can </a:t>
            </a:r>
            <a:r>
              <a:rPr lang="it-IT" sz="5400" dirty="0" err="1"/>
              <a:t>we</a:t>
            </a:r>
            <a:r>
              <a:rPr lang="it-IT" sz="5400" dirty="0"/>
              <a:t> do with </a:t>
            </a:r>
            <a:r>
              <a:rPr lang="it-IT" sz="5400" dirty="0" err="1"/>
              <a:t>Process</a:t>
            </a:r>
            <a:r>
              <a:rPr lang="it-IT" sz="5400" dirty="0"/>
              <a:t> </a:t>
            </a:r>
            <a:r>
              <a:rPr lang="it-IT" sz="5400" dirty="0" err="1"/>
              <a:t>Mining</a:t>
            </a:r>
            <a:r>
              <a:rPr lang="it-IT" sz="54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AD38B-8DFF-C443-B9A9-E357720C2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82A05B-9281-5941-B3FA-6688BE1A4AB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D11C023-F936-2E4E-A2A6-B9D0E0549EC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5BA86-912F-D540-92E4-75338042AA9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EA8AA3-5386-6A44-B0DF-2C5CD72458C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66D7B0F-6718-8E40-9768-0AAE230DA8D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A4D84C0-DB3B-AB4A-857A-F4FE4016812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7F51BC-DCDC-DB49-A163-549F0398797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07586F-4C7F-B944-9B63-EBFC231D162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2C9E822-F0E6-144F-A51D-060C531B5EA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278A9B5-4724-6E47-BCC1-32A933A7287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000" dirty="0" err="1"/>
              <a:t>We</a:t>
            </a:r>
            <a:r>
              <a:rPr lang="it-IT" sz="4000" dirty="0"/>
              <a:t> </a:t>
            </a:r>
            <a:r>
              <a:rPr lang="it-IT" sz="4000" dirty="0" err="1"/>
              <a:t>will</a:t>
            </a:r>
            <a:r>
              <a:rPr lang="it-IT" sz="4000" dirty="0"/>
              <a:t> </a:t>
            </a:r>
            <a:r>
              <a:rPr lang="it-IT" sz="4000" dirty="0" err="1"/>
              <a:t>see</a:t>
            </a:r>
            <a:r>
              <a:rPr lang="it-IT" sz="4000" dirty="0"/>
              <a:t> a </a:t>
            </a:r>
            <a:r>
              <a:rPr lang="it-IT" sz="4000" dirty="0" err="1"/>
              <a:t>simple</a:t>
            </a:r>
            <a:r>
              <a:rPr lang="it-IT" sz="4000" dirty="0"/>
              <a:t> </a:t>
            </a:r>
            <a:r>
              <a:rPr lang="it-IT" sz="4000" dirty="0" err="1"/>
              <a:t>example</a:t>
            </a:r>
            <a:r>
              <a:rPr lang="it-IT" sz="4000" dirty="0"/>
              <a:t> (</a:t>
            </a:r>
            <a:r>
              <a:rPr lang="it-IT" sz="4000" dirty="0" err="1"/>
              <a:t>purchasing</a:t>
            </a:r>
            <a:r>
              <a:rPr lang="it-IT" sz="4000" dirty="0"/>
              <a:t> </a:t>
            </a:r>
            <a:r>
              <a:rPr lang="it-IT" sz="4000" dirty="0" err="1"/>
              <a:t>process</a:t>
            </a:r>
            <a:r>
              <a:rPr lang="it-IT" sz="4000" dirty="0"/>
              <a:t>)</a:t>
            </a:r>
            <a:br>
              <a:rPr lang="it-IT" sz="4800" dirty="0"/>
            </a:br>
            <a:r>
              <a:rPr lang="it-IT" sz="2400" dirty="0" err="1"/>
              <a:t>However</a:t>
            </a:r>
            <a:r>
              <a:rPr lang="it-IT" sz="2400" dirty="0"/>
              <a:t>, PM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dirty="0" err="1"/>
              <a:t>been</a:t>
            </a:r>
            <a:r>
              <a:rPr lang="it-IT" sz="2400" dirty="0"/>
              <a:t> </a:t>
            </a:r>
            <a:r>
              <a:rPr lang="it-IT" sz="2400" dirty="0" err="1"/>
              <a:t>applied</a:t>
            </a:r>
            <a:r>
              <a:rPr lang="it-IT" sz="2400" dirty="0"/>
              <a:t> to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domains</a:t>
            </a:r>
            <a:r>
              <a:rPr lang="it-IT" sz="2400" dirty="0"/>
              <a:t>, e.g., the </a:t>
            </a:r>
            <a:r>
              <a:rPr lang="it-IT" sz="2400" b="1" dirty="0" err="1">
                <a:solidFill>
                  <a:srgbClr val="FF0000"/>
                </a:solidFill>
              </a:rPr>
              <a:t>legal</a:t>
            </a:r>
            <a:r>
              <a:rPr lang="it-IT" sz="2400" dirty="0"/>
              <a:t> </a:t>
            </a:r>
            <a:r>
              <a:rPr lang="it-IT" sz="2400" dirty="0" err="1"/>
              <a:t>one</a:t>
            </a:r>
            <a:endParaRPr lang="it-IT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535B-4711-6E4D-A4F8-73FAFF0D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7" y="2459492"/>
            <a:ext cx="590072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9A26A-B4B5-914D-9EB8-C17CC215C7E6}"/>
              </a:ext>
            </a:extLst>
          </p:cNvPr>
          <p:cNvSpPr/>
          <p:nvPr/>
        </p:nvSpPr>
        <p:spPr>
          <a:xfrm>
            <a:off x="1533848" y="7613104"/>
            <a:ext cx="3752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The </a:t>
            </a:r>
            <a:r>
              <a:rPr lang="it-IT" sz="3200" dirty="0" err="1"/>
              <a:t>process</a:t>
            </a:r>
            <a:r>
              <a:rPr lang="it-IT" sz="3200" dirty="0"/>
              <a:t> of a law?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7B108-0749-D144-B4E8-9407D757E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40"/>
          <a:stretch/>
        </p:blipFill>
        <p:spPr>
          <a:xfrm>
            <a:off x="6371613" y="2433513"/>
            <a:ext cx="6248400" cy="5294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5C3E2-2ABD-D74D-97BF-198D8441B6BF}"/>
              </a:ext>
            </a:extLst>
          </p:cNvPr>
          <p:cNvSpPr/>
          <p:nvPr/>
        </p:nvSpPr>
        <p:spPr>
          <a:xfrm>
            <a:off x="6430392" y="7678874"/>
            <a:ext cx="600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my</a:t>
            </a:r>
            <a:r>
              <a:rPr lang="it-IT" sz="3200" dirty="0"/>
              <a:t> </a:t>
            </a:r>
            <a:r>
              <a:rPr lang="it-IT" sz="3200" dirty="0" err="1"/>
              <a:t>process</a:t>
            </a:r>
            <a:r>
              <a:rPr lang="it-IT" sz="3200" dirty="0"/>
              <a:t> </a:t>
            </a:r>
            <a:r>
              <a:rPr lang="it-IT" sz="3200" dirty="0" err="1"/>
              <a:t>comply</a:t>
            </a:r>
            <a:r>
              <a:rPr lang="it-IT" sz="3200" dirty="0"/>
              <a:t> with law?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BB1C-00BC-6E42-82C1-11C9CD9D4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15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1574C9-23C1-934B-BB31-833399BBEB0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8AF25B1-56F7-634E-88B5-98DE53294E2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altLang="en-IT" sz="3200" dirty="0"/>
              <a:t>Questions?</a:t>
            </a:r>
          </a:p>
          <a:p>
            <a:pPr marL="0" indent="0" algn="ctr" eaLnBrk="1" hangingPunct="1">
              <a:defRPr/>
            </a:pPr>
            <a:r>
              <a:rPr lang="en-US" altLang="en-IT" sz="3200" dirty="0"/>
              <a:t>Want to use these techniques in your research?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 err="1"/>
              <a:t>andrea.vandin@santannapisa.it</a:t>
            </a:r>
            <a:endParaRPr lang="en-US" altLang="en-IT" sz="32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73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7FCD0-4B3F-BB44-9ABB-506F35510478}"/>
              </a:ext>
            </a:extLst>
          </p:cNvPr>
          <p:cNvSpPr/>
          <p:nvPr/>
        </p:nvSpPr>
        <p:spPr bwMode="auto">
          <a:xfrm>
            <a:off x="10318824" y="268288"/>
            <a:ext cx="2511268" cy="10801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776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4E98C-BD24-0F42-93FF-76AB0A5C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68" y="2284512"/>
            <a:ext cx="81026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4EFFC-5322-1E40-BABA-F4342CC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98" y="3422807"/>
            <a:ext cx="7533339" cy="61121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000" dirty="0" err="1"/>
              <a:t>We</a:t>
            </a:r>
            <a:r>
              <a:rPr lang="it-IT" sz="4000" dirty="0"/>
              <a:t> </a:t>
            </a:r>
            <a:r>
              <a:rPr lang="it-IT" sz="4000" dirty="0" err="1"/>
              <a:t>will</a:t>
            </a:r>
            <a:r>
              <a:rPr lang="it-IT" sz="4000" dirty="0"/>
              <a:t> </a:t>
            </a:r>
            <a:r>
              <a:rPr lang="it-IT" sz="4000" dirty="0" err="1"/>
              <a:t>see</a:t>
            </a:r>
            <a:r>
              <a:rPr lang="it-IT" sz="4000" dirty="0"/>
              <a:t> a </a:t>
            </a:r>
            <a:r>
              <a:rPr lang="it-IT" sz="4000" dirty="0" err="1"/>
              <a:t>simple</a:t>
            </a:r>
            <a:r>
              <a:rPr lang="it-IT" sz="4000" dirty="0"/>
              <a:t> </a:t>
            </a:r>
            <a:r>
              <a:rPr lang="it-IT" sz="4000" dirty="0" err="1"/>
              <a:t>example</a:t>
            </a:r>
            <a:r>
              <a:rPr lang="it-IT" sz="4000" dirty="0"/>
              <a:t> (</a:t>
            </a:r>
            <a:r>
              <a:rPr lang="it-IT" sz="4000" dirty="0" err="1"/>
              <a:t>purchasing</a:t>
            </a:r>
            <a:r>
              <a:rPr lang="it-IT" sz="4000" dirty="0"/>
              <a:t> </a:t>
            </a:r>
            <a:r>
              <a:rPr lang="it-IT" sz="4000" dirty="0" err="1"/>
              <a:t>process</a:t>
            </a:r>
            <a:r>
              <a:rPr lang="it-IT" sz="40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000" dirty="0" err="1"/>
              <a:t>We</a:t>
            </a:r>
            <a:r>
              <a:rPr lang="it-IT" sz="4000" dirty="0"/>
              <a:t> </a:t>
            </a:r>
            <a:r>
              <a:rPr lang="it-IT" sz="4000" dirty="0" err="1"/>
              <a:t>will</a:t>
            </a:r>
            <a:r>
              <a:rPr lang="it-IT" sz="4000" dirty="0"/>
              <a:t> </a:t>
            </a:r>
            <a:r>
              <a:rPr lang="it-IT" sz="4000" dirty="0" err="1"/>
              <a:t>see</a:t>
            </a:r>
            <a:r>
              <a:rPr lang="it-IT" sz="4000" dirty="0"/>
              <a:t> a </a:t>
            </a:r>
            <a:r>
              <a:rPr lang="it-IT" sz="4000" dirty="0" err="1"/>
              <a:t>simple</a:t>
            </a:r>
            <a:r>
              <a:rPr lang="it-IT" sz="4000" dirty="0"/>
              <a:t> </a:t>
            </a:r>
            <a:r>
              <a:rPr lang="it-IT" sz="4000" dirty="0" err="1"/>
              <a:t>example</a:t>
            </a:r>
            <a:r>
              <a:rPr lang="it-IT" sz="4000" dirty="0"/>
              <a:t> (</a:t>
            </a:r>
            <a:r>
              <a:rPr lang="it-IT" sz="4000" dirty="0" err="1"/>
              <a:t>purchasing</a:t>
            </a:r>
            <a:r>
              <a:rPr lang="it-IT" sz="4000" dirty="0"/>
              <a:t> </a:t>
            </a:r>
            <a:r>
              <a:rPr lang="it-IT" sz="4000" dirty="0" err="1"/>
              <a:t>process</a:t>
            </a:r>
            <a:r>
              <a:rPr lang="it-IT" sz="40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89" y="4660776"/>
            <a:ext cx="11559621" cy="58969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D7346-6290-AF97-A3C6-5589EF8D6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547" y="2685750"/>
            <a:ext cx="7956818" cy="188924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9BEC3F-4AD3-90B7-969B-964528AC4722}"/>
              </a:ext>
            </a:extLst>
          </p:cNvPr>
          <p:cNvSpPr/>
          <p:nvPr/>
        </p:nvSpPr>
        <p:spPr bwMode="auto">
          <a:xfrm>
            <a:off x="4918224" y="3940696"/>
            <a:ext cx="2232248" cy="360040"/>
          </a:xfrm>
          <a:prstGeom prst="roundRect">
            <a:avLst/>
          </a:prstGeom>
          <a:solidFill>
            <a:srgbClr val="FFFF00">
              <a:alpha val="11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0EFE26-7A1E-79DC-D9E8-7F7369EDEF81}"/>
              </a:ext>
            </a:extLst>
          </p:cNvPr>
          <p:cNvSpPr txBox="1"/>
          <p:nvPr/>
        </p:nvSpPr>
        <p:spPr>
          <a:xfrm>
            <a:off x="2664435" y="2068488"/>
            <a:ext cx="6933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</p:txBody>
      </p:sp>
    </p:spTree>
    <p:extLst>
      <p:ext uri="{BB962C8B-B14F-4D97-AF65-F5344CB8AC3E}">
        <p14:creationId xmlns:p14="http://schemas.microsoft.com/office/powerpoint/2010/main" val="3678316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5967</TotalTime>
  <Pages>0</Pages>
  <Words>2246</Words>
  <Characters>0</Characters>
  <Application>Microsoft Office PowerPoint</Application>
  <PresentationFormat>Custom</PresentationFormat>
  <Lines>0</Lines>
  <Paragraphs>347</Paragraphs>
  <Slides>73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Lucida Grande</vt:lpstr>
      <vt:lpstr>ヒラギノ角ゴ ProN W6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healthcare one</vt:lpstr>
      <vt:lpstr>We will see a simple example (purchasing process) However, PM has been applied to several domains, e.g., the security one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cp:lastPrinted>2023-03-01T12:39:15Z</cp:lastPrinted>
  <dcterms:created xsi:type="dcterms:W3CDTF">2013-07-26T13:26:04Z</dcterms:created>
  <dcterms:modified xsi:type="dcterms:W3CDTF">2025-09-23T10:05:55Z</dcterms:modified>
</cp:coreProperties>
</file>